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D509-419C-41B3-BB9D-07ABB3C883B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98" y="1862051"/>
            <a:ext cx="8605204" cy="235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9122" y="6113720"/>
            <a:ext cx="529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Jay Humphreys </a:t>
            </a:r>
            <a:r>
              <a:rPr lang="en-US" dirty="0" smtClean="0">
                <a:latin typeface="+mj-lt"/>
              </a:rPr>
              <a:t>| </a:t>
            </a:r>
            <a:r>
              <a:rPr lang="en-US" dirty="0" smtClean="0">
                <a:latin typeface="+mj-lt"/>
              </a:rPr>
              <a:t>Greg </a:t>
            </a:r>
            <a:r>
              <a:rPr lang="en-US" dirty="0" err="1" smtClean="0">
                <a:latin typeface="+mj-lt"/>
              </a:rPr>
              <a:t>Hansell</a:t>
            </a:r>
            <a:r>
              <a:rPr lang="en-US" dirty="0" smtClean="0">
                <a:latin typeface="+mj-lt"/>
              </a:rPr>
              <a:t> | Alex Elias </a:t>
            </a:r>
            <a:r>
              <a:rPr lang="en-US" dirty="0" smtClean="0">
                <a:latin typeface="+mj-lt"/>
              </a:rPr>
              <a:t>| Chris Sweet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HiveMap</a:t>
            </a:r>
            <a:r>
              <a:rPr lang="en-US" dirty="0" smtClean="0"/>
              <a:t> 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pic>
        <p:nvPicPr>
          <p:cNvPr id="1030" name="Picture 6" descr="Image result for beehive out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19" y="2684000"/>
            <a:ext cx="2190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The HiveMap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Alex Elias</cp:lastModifiedBy>
  <cp:revision>3</cp:revision>
  <dcterms:created xsi:type="dcterms:W3CDTF">2019-03-16T19:05:22Z</dcterms:created>
  <dcterms:modified xsi:type="dcterms:W3CDTF">2019-03-16T19:24:58Z</dcterms:modified>
</cp:coreProperties>
</file>