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657" y="2544082"/>
            <a:ext cx="7772400" cy="1470025"/>
          </a:xfrm>
        </p:spPr>
        <p:txBody>
          <a:bodyPr/>
          <a:lstStyle/>
          <a:p>
            <a:r>
              <a:rPr lang="en-IN" b="1" dirty="0"/>
              <a:t>Insights</a:t>
            </a:r>
            <a:r>
              <a:rPr b="1" dirty="0"/>
              <a:t>&amp;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Top 5 Insights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On average, students complete only half of each course—a clear sign we need to boost motivation and streamline content.</a:t>
            </a:r>
          </a:p>
          <a:p>
            <a:r>
              <a:rPr dirty="0"/>
              <a:t>One course keeps learners glued for nearly 95 minutes per session, while another struggles to hold attention even for 92 minutes.</a:t>
            </a:r>
          </a:p>
          <a:p>
            <a:r>
              <a:rPr dirty="0"/>
              <a:t>Learners aged 28–32 engage the most; our youngest cohort (≤22) logs the least time, suggesting we adapt content styles by age.</a:t>
            </a:r>
          </a:p>
          <a:p>
            <a:r>
              <a:rPr dirty="0"/>
              <a:t>The design-focused course feels most satisfying, while our development course leaves some learners wanting more.</a:t>
            </a:r>
          </a:p>
          <a:p>
            <a:r>
              <a:rPr dirty="0"/>
              <a:t>Finishing a course doesn't always equal happiness—completion and satisfaction barely move together.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Recommendations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Let’s spice up DM101 with quick quizzes and bite-sized lessons to keep curiosity high.</a:t>
            </a:r>
          </a:p>
          <a:p>
            <a:r>
              <a:rPr dirty="0"/>
              <a:t>For the development course, we’ll gather mid-course feedback, test different formats, and open discussion forums.</a:t>
            </a:r>
          </a:p>
          <a:p>
            <a:r>
              <a:rPr dirty="0"/>
              <a:t>We’ll invite our top learners to mentor peers and share success stories to inspire the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Roll out our interactive modules next month and see how engagement changes.</a:t>
            </a:r>
          </a:p>
          <a:p>
            <a:r>
              <a:rPr dirty="0"/>
              <a:t>Run A/B tests on content formats and keep asking learners for honest feedback.</a:t>
            </a:r>
          </a:p>
          <a:p>
            <a:r>
              <a:rPr dirty="0"/>
              <a:t>Kick off the peer-mentor program, then measure its impact on completion and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Thanks for your time! We’re excited to make learning even better. Questions or ideas? Let’s chat.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Insights&amp; Recommendations</vt:lpstr>
      <vt:lpstr>Top 5 Insights</vt:lpstr>
      <vt:lpstr>Recommendations</vt:lpstr>
      <vt:lpstr>What’s Next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Reddy</dc:creator>
  <cp:keywords/>
  <dc:description>generated using python-pptx</dc:description>
  <cp:lastModifiedBy>vamsi Reddy</cp:lastModifiedBy>
  <cp:revision>2</cp:revision>
  <dcterms:created xsi:type="dcterms:W3CDTF">2013-01-27T09:14:16Z</dcterms:created>
  <dcterms:modified xsi:type="dcterms:W3CDTF">2025-04-23T17:21:56Z</dcterms:modified>
  <cp:category/>
</cp:coreProperties>
</file>