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81"/>
  </p:normalViewPr>
  <p:slideViewPr>
    <p:cSldViewPr>
      <p:cViewPr varScale="1">
        <p:scale>
          <a:sx n="137" d="100"/>
          <a:sy n="137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9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8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7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6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5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4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3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5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>
            <a:spLocks noGrp="1"/>
          </p:cNvSpPr>
          <p:nvPr>
            <p:ph type="title"/>
          </p:nvPr>
        </p:nvSpPr>
        <p:spPr>
          <a:xfrm>
            <a:off x="714375" y="447675"/>
            <a:ext cx="7715250" cy="571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" name="Placeholder for body"/>
          <p:cNvSpPr txBox="1">
            <a:spLocks noGrp="1"/>
          </p:cNvSpPr>
          <p:nvPr>
            <p:ph type="body"/>
          </p:nvPr>
        </p:nvSpPr>
        <p:spPr>
          <a:xfrm>
            <a:off x="714375" y="1152525"/>
            <a:ext cx="7715250" cy="3419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441178472" r:id="rId1"/>
    <p:sldLayoutId id="2441178473" r:id="rId2"/>
    <p:sldLayoutId id="2441178474" r:id="rId3"/>
    <p:sldLayoutId id="2441178475" r:id="rId4"/>
    <p:sldLayoutId id="2441178476" r:id="rId5"/>
    <p:sldLayoutId id="2441178477" r:id="rId6"/>
    <p:sldLayoutId id="2441178478" r:id="rId7"/>
    <p:sldLayoutId id="2441178479" r:id="rId8"/>
    <p:sldLayoutId id="2441178480" r:id="rId9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2857500"/>
          <a:chOff x="914400" y="1543050"/>
          <a:chExt cx="8229600" cy="285750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Blinkit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71750"/>
            <a:ext cx="7315200" cy="2857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Sales Performance and Optimization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Analysis of Outlet Size and Sales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correlation between outlet size and total sales.
Utilize Donut/Pie Chart for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>
                    <a:alpha val="100000"/>
                  </a:srgbClr>
                </a:solidFill>
                <a:latin typeface="Arial"/>
              </a:rPr>
              <a:t>    </a:t>
            </a:r>
            <a:r>
              <a:rPr lang="en-US" sz="2800" b="1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Distribution of Sales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the geographic distribution of sales across different locations.
Funnel Map representation for clarity.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547664" y="915566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89529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just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</a:t>
            </a:r>
            <a:r>
              <a:rPr lang="en-US" u="none" strike="noStrike" cap="none" spc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Blinkit's</a:t>
            </a:r>
            <a:r>
              <a:rPr lang="en-US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 reveals significant insights into customer satisfaction and inventory management, presenting various opportunities for optimization across multiple metrics and visualizations.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6000" b="1" u="none" strike="noStrike" cap="none" spc="0" dirty="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42192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just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provides a comprehensive analysis of </a:t>
            </a:r>
            <a:r>
              <a:rPr lang="en-US" u="none" strike="noStrike" cap="none" spc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Blinkit's</a:t>
            </a:r>
            <a:r>
              <a:rPr lang="en-US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performance, focusing on customer satisfaction and inventory distribution. Key performance indicators (KPIs) and visualizations 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seaborn , </a:t>
            </a:r>
            <a:r>
              <a:rPr lang="en-US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to identify insights and opportunities for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467225"/>
          <a:chOff x="914400" y="1028700"/>
          <a:chExt cx="8229600" cy="4467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301306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Performance Indicators (KPIs)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Analysis by Fat Content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by Item Type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Analysis by Outlet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by Outlet Establishment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Outlet Size and Sales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Geographic Distribution of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Business Requirement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comprehensive analysis of </a:t>
            </a:r>
            <a:r>
              <a:rPr lang="en-US" sz="2000" u="none" strike="noStrike" cap="none" spc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Blinkit's</a:t>
            </a: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performance.
Evaluate customer satisfaction and inventory distribution.
Identify key insights and opportunities for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           Key Performance Indicators (KPIs)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Overall revenue generated from all items sold.
Average Sales: Average revenue per sale.
Number of Items: Total count of different items sold.
Average Rating: Average customer rating for items sold.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Sales Analysis by Fat 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impact of fat content on total sales.
Assess how other KPIs vary with fat content.
Utilize a Donut Chart for visualization.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Sales by Item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performance of different item types in terms of total sales.
Evaluate additional KPIs such as Average Sales, Number of Items, Average Rating.
Visualize using a Bar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Sales Analysis by Outlet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total sales across different outlets segmented by fat content.
Assess other KPIs related to outlet performance.
Visualize with a Stacked Column Chart.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000000">
                    <a:alpha val="100000"/>
                  </a:srgbClr>
                </a:solidFill>
                <a:latin typeface="Arial"/>
              </a:rPr>
              <a:t>Sales by Outlet Establishment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how age or type of outlet establishment influences total sales.
Visual representation through a Line 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7">
  <a:themeElements>
    <a:clrScheme name="Theme47">
      <a:dk1>
        <a:sysClr val="windowText" lastClr="000000"/>
      </a:dk1>
      <a:lt1>
        <a:sysClr val="window" lastClr="FEFEF1"/>
      </a:lt1>
      <a:dk2>
        <a:srgbClr val="FFE67F"/>
      </a:dk2>
      <a:lt2>
        <a:srgbClr val="FF9729"/>
      </a:lt2>
      <a:accent1>
        <a:srgbClr val="FF5A34"/>
      </a:accent1>
      <a:accent2>
        <a:srgbClr val="C74C9F"/>
      </a:accent2>
      <a:accent3>
        <a:srgbClr val="FEA9E8"/>
      </a:accent3>
      <a:accent4>
        <a:srgbClr val="91A8EB"/>
      </a:accent4>
      <a:accent5>
        <a:srgbClr val="21A193"/>
      </a:accent5>
      <a:accent6>
        <a:srgbClr val="06AF56"/>
      </a:accent6>
      <a:hlink>
        <a:srgbClr val="000000"/>
      </a:hlink>
      <a:folHlink>
        <a:srgbClr val="0097A7"/>
      </a:folHlink>
    </a:clrScheme>
    <a:fontScheme name="Theme4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Macintosh PowerPoint</Application>
  <PresentationFormat>On-screen Show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Theme47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SWEETY R (RA2211026010083)</cp:lastModifiedBy>
  <cp:revision>1</cp:revision>
  <dcterms:created xsi:type="dcterms:W3CDTF">2025-07-10T15:43:19Z</dcterms:created>
  <dcterms:modified xsi:type="dcterms:W3CDTF">2025-07-10T15:50:14Z</dcterms:modified>
  <cp:category/>
  <cp:contentStatus/>
</cp:coreProperties>
</file>