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72BBA-A3F6-40CE-9E33-3AAEAAA19B68}" type="doc">
      <dgm:prSet loTypeId="urn:microsoft.com/office/officeart/2005/8/layout/cycle5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888F3C9D-9AB8-40A9-BB25-70718C74FC0D}">
      <dgm:prSet phldrT="[Text]"/>
      <dgm:spPr/>
      <dgm:t>
        <a:bodyPr/>
        <a:lstStyle/>
        <a:p>
          <a:r>
            <a:rPr lang="de-DE" dirty="0" err="1" smtClean="0"/>
            <a:t>Collect</a:t>
          </a:r>
          <a:r>
            <a:rPr lang="de-DE" dirty="0" smtClean="0"/>
            <a:t> </a:t>
          </a:r>
          <a:r>
            <a:rPr lang="de-DE" dirty="0" err="1" smtClean="0"/>
            <a:t>data</a:t>
          </a:r>
          <a:endParaRPr lang="de-DE" dirty="0"/>
        </a:p>
      </dgm:t>
    </dgm:pt>
    <dgm:pt modelId="{E6EB266E-5B44-4760-9195-D5D5B5407979}" type="parTrans" cxnId="{B3D83F0C-2601-45CD-9404-33DF300D517D}">
      <dgm:prSet/>
      <dgm:spPr/>
      <dgm:t>
        <a:bodyPr/>
        <a:lstStyle/>
        <a:p>
          <a:endParaRPr lang="de-DE"/>
        </a:p>
      </dgm:t>
    </dgm:pt>
    <dgm:pt modelId="{0E101679-2D5C-4B22-B4AC-9A4BA254570C}" type="sibTrans" cxnId="{B3D83F0C-2601-45CD-9404-33DF300D517D}">
      <dgm:prSet/>
      <dgm:spPr/>
      <dgm:t>
        <a:bodyPr/>
        <a:lstStyle/>
        <a:p>
          <a:endParaRPr lang="de-DE"/>
        </a:p>
      </dgm:t>
    </dgm:pt>
    <dgm:pt modelId="{CA136722-4657-4B20-BF53-67B9036F0CB8}">
      <dgm:prSet phldrT="[Text]"/>
      <dgm:spPr/>
      <dgm:t>
        <a:bodyPr/>
        <a:lstStyle/>
        <a:p>
          <a:r>
            <a:rPr lang="de-DE" dirty="0" smtClean="0"/>
            <a:t>Analyse </a:t>
          </a:r>
          <a:r>
            <a:rPr lang="de-DE" dirty="0" err="1" smtClean="0"/>
            <a:t>data</a:t>
          </a:r>
          <a:endParaRPr lang="de-DE" dirty="0"/>
        </a:p>
      </dgm:t>
    </dgm:pt>
    <dgm:pt modelId="{7CF23150-B4D1-4094-946A-6E3FA722CB65}" type="parTrans" cxnId="{F8873359-FA40-4EA0-9538-BFF279DFFC4B}">
      <dgm:prSet/>
      <dgm:spPr/>
      <dgm:t>
        <a:bodyPr/>
        <a:lstStyle/>
        <a:p>
          <a:endParaRPr lang="de-DE"/>
        </a:p>
      </dgm:t>
    </dgm:pt>
    <dgm:pt modelId="{236993A6-D9DD-476E-B984-C55FCF7883A9}" type="sibTrans" cxnId="{F8873359-FA40-4EA0-9538-BFF279DFFC4B}">
      <dgm:prSet/>
      <dgm:spPr/>
      <dgm:t>
        <a:bodyPr/>
        <a:lstStyle/>
        <a:p>
          <a:endParaRPr lang="de-DE"/>
        </a:p>
      </dgm:t>
    </dgm:pt>
    <dgm:pt modelId="{E1D8D4A4-08A1-4F14-A4FF-E38FC5B80912}">
      <dgm:prSet phldrT="[Text]"/>
      <dgm:spPr/>
      <dgm:t>
        <a:bodyPr/>
        <a:lstStyle/>
        <a:p>
          <a:r>
            <a:rPr lang="de-DE" dirty="0" err="1" smtClean="0"/>
            <a:t>Develop</a:t>
          </a:r>
          <a:r>
            <a:rPr lang="de-DE" dirty="0" smtClean="0"/>
            <a:t> </a:t>
          </a:r>
          <a:r>
            <a:rPr lang="de-DE" dirty="0" err="1" smtClean="0"/>
            <a:t>theory</a:t>
          </a:r>
          <a:endParaRPr lang="de-DE" dirty="0"/>
        </a:p>
      </dgm:t>
    </dgm:pt>
    <dgm:pt modelId="{995EC6C3-2C46-4AF8-A609-F6B171B829A4}" type="sibTrans" cxnId="{30514C0B-C92C-48A4-A9AB-356D91C8A571}">
      <dgm:prSet/>
      <dgm:spPr/>
      <dgm:t>
        <a:bodyPr/>
        <a:lstStyle/>
        <a:p>
          <a:endParaRPr lang="de-DE"/>
        </a:p>
      </dgm:t>
    </dgm:pt>
    <dgm:pt modelId="{2E41F75C-7E46-4A62-8C1E-66472EE22E3C}" type="parTrans" cxnId="{30514C0B-C92C-48A4-A9AB-356D91C8A571}">
      <dgm:prSet/>
      <dgm:spPr/>
      <dgm:t>
        <a:bodyPr/>
        <a:lstStyle/>
        <a:p>
          <a:endParaRPr lang="de-DE"/>
        </a:p>
      </dgm:t>
    </dgm:pt>
    <dgm:pt modelId="{08FEDF54-9A5F-4462-B506-BCE0D51A27A0}" type="pres">
      <dgm:prSet presAssocID="{1D172BBA-A3F6-40CE-9E33-3AAEAAA19B6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E9C9A74-B427-4D9B-97B2-6636A09FDBAC}" type="pres">
      <dgm:prSet presAssocID="{888F3C9D-9AB8-40A9-BB25-70718C74FC0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DC8D62-8481-43F7-ADE7-5D2068F3A585}" type="pres">
      <dgm:prSet presAssocID="{888F3C9D-9AB8-40A9-BB25-70718C74FC0D}" presName="spNode" presStyleCnt="0"/>
      <dgm:spPr/>
    </dgm:pt>
    <dgm:pt modelId="{E52E9E77-30A9-446B-B6E7-F10DD6257421}" type="pres">
      <dgm:prSet presAssocID="{0E101679-2D5C-4B22-B4AC-9A4BA254570C}" presName="sibTrans" presStyleLbl="sibTrans1D1" presStyleIdx="0" presStyleCnt="3"/>
      <dgm:spPr/>
      <dgm:t>
        <a:bodyPr/>
        <a:lstStyle/>
        <a:p>
          <a:endParaRPr lang="de-DE"/>
        </a:p>
      </dgm:t>
    </dgm:pt>
    <dgm:pt modelId="{903B71E9-A3DD-4708-A62B-744D8945C04C}" type="pres">
      <dgm:prSet presAssocID="{CA136722-4657-4B20-BF53-67B9036F0CB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1AE6B2-E9FA-43B7-94C8-F50FD771FD11}" type="pres">
      <dgm:prSet presAssocID="{CA136722-4657-4B20-BF53-67B9036F0CB8}" presName="spNode" presStyleCnt="0"/>
      <dgm:spPr/>
    </dgm:pt>
    <dgm:pt modelId="{16605E07-EC61-4879-AF33-FCEF7199F9BF}" type="pres">
      <dgm:prSet presAssocID="{236993A6-D9DD-476E-B984-C55FCF7883A9}" presName="sibTrans" presStyleLbl="sibTrans1D1" presStyleIdx="1" presStyleCnt="3"/>
      <dgm:spPr/>
      <dgm:t>
        <a:bodyPr/>
        <a:lstStyle/>
        <a:p>
          <a:endParaRPr lang="de-DE"/>
        </a:p>
      </dgm:t>
    </dgm:pt>
    <dgm:pt modelId="{0DD0F4A5-9E5C-4510-8FC1-9E20E8E3741B}" type="pres">
      <dgm:prSet presAssocID="{E1D8D4A4-08A1-4F14-A4FF-E38FC5B809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28CC82-0FF3-4431-9AA8-515EEEB5A928}" type="pres">
      <dgm:prSet presAssocID="{E1D8D4A4-08A1-4F14-A4FF-E38FC5B80912}" presName="spNode" presStyleCnt="0"/>
      <dgm:spPr/>
    </dgm:pt>
    <dgm:pt modelId="{B4337CB5-A10A-4031-BF3D-0E952902C3AE}" type="pres">
      <dgm:prSet presAssocID="{995EC6C3-2C46-4AF8-A609-F6B171B829A4}" presName="sibTrans" presStyleLbl="sibTrans1D1" presStyleIdx="2" presStyleCnt="3"/>
      <dgm:spPr/>
      <dgm:t>
        <a:bodyPr/>
        <a:lstStyle/>
        <a:p>
          <a:endParaRPr lang="de-DE"/>
        </a:p>
      </dgm:t>
    </dgm:pt>
  </dgm:ptLst>
  <dgm:cxnLst>
    <dgm:cxn modelId="{10B6853D-9C1F-478C-BC5E-987825091D0E}" type="presOf" srcId="{CA136722-4657-4B20-BF53-67B9036F0CB8}" destId="{903B71E9-A3DD-4708-A62B-744D8945C04C}" srcOrd="0" destOrd="0" presId="urn:microsoft.com/office/officeart/2005/8/layout/cycle5"/>
    <dgm:cxn modelId="{B3D83F0C-2601-45CD-9404-33DF300D517D}" srcId="{1D172BBA-A3F6-40CE-9E33-3AAEAAA19B68}" destId="{888F3C9D-9AB8-40A9-BB25-70718C74FC0D}" srcOrd="0" destOrd="0" parTransId="{E6EB266E-5B44-4760-9195-D5D5B5407979}" sibTransId="{0E101679-2D5C-4B22-B4AC-9A4BA254570C}"/>
    <dgm:cxn modelId="{57A935BD-B250-4092-87AC-2110021A1B66}" type="presOf" srcId="{995EC6C3-2C46-4AF8-A609-F6B171B829A4}" destId="{B4337CB5-A10A-4031-BF3D-0E952902C3AE}" srcOrd="0" destOrd="0" presId="urn:microsoft.com/office/officeart/2005/8/layout/cycle5"/>
    <dgm:cxn modelId="{30514C0B-C92C-48A4-A9AB-356D91C8A571}" srcId="{1D172BBA-A3F6-40CE-9E33-3AAEAAA19B68}" destId="{E1D8D4A4-08A1-4F14-A4FF-E38FC5B80912}" srcOrd="2" destOrd="0" parTransId="{2E41F75C-7E46-4A62-8C1E-66472EE22E3C}" sibTransId="{995EC6C3-2C46-4AF8-A609-F6B171B829A4}"/>
    <dgm:cxn modelId="{F8873359-FA40-4EA0-9538-BFF279DFFC4B}" srcId="{1D172BBA-A3F6-40CE-9E33-3AAEAAA19B68}" destId="{CA136722-4657-4B20-BF53-67B9036F0CB8}" srcOrd="1" destOrd="0" parTransId="{7CF23150-B4D1-4094-946A-6E3FA722CB65}" sibTransId="{236993A6-D9DD-476E-B984-C55FCF7883A9}"/>
    <dgm:cxn modelId="{8EFE629A-B36C-4AF3-846F-BEC7AA9C0CC4}" type="presOf" srcId="{1D172BBA-A3F6-40CE-9E33-3AAEAAA19B68}" destId="{08FEDF54-9A5F-4462-B506-BCE0D51A27A0}" srcOrd="0" destOrd="0" presId="urn:microsoft.com/office/officeart/2005/8/layout/cycle5"/>
    <dgm:cxn modelId="{90A935DA-4B64-4548-8C48-D115D56EB693}" type="presOf" srcId="{E1D8D4A4-08A1-4F14-A4FF-E38FC5B80912}" destId="{0DD0F4A5-9E5C-4510-8FC1-9E20E8E3741B}" srcOrd="0" destOrd="0" presId="urn:microsoft.com/office/officeart/2005/8/layout/cycle5"/>
    <dgm:cxn modelId="{4C38DB2C-6324-46D2-B2DD-DCB5F7BCEAB9}" type="presOf" srcId="{888F3C9D-9AB8-40A9-BB25-70718C74FC0D}" destId="{BE9C9A74-B427-4D9B-97B2-6636A09FDBAC}" srcOrd="0" destOrd="0" presId="urn:microsoft.com/office/officeart/2005/8/layout/cycle5"/>
    <dgm:cxn modelId="{59F86FC7-46B8-422C-B045-36294AD0E218}" type="presOf" srcId="{0E101679-2D5C-4B22-B4AC-9A4BA254570C}" destId="{E52E9E77-30A9-446B-B6E7-F10DD6257421}" srcOrd="0" destOrd="0" presId="urn:microsoft.com/office/officeart/2005/8/layout/cycle5"/>
    <dgm:cxn modelId="{CCACED45-3A08-41F5-AD4E-1F15A1C764FC}" type="presOf" srcId="{236993A6-D9DD-476E-B984-C55FCF7883A9}" destId="{16605E07-EC61-4879-AF33-FCEF7199F9BF}" srcOrd="0" destOrd="0" presId="urn:microsoft.com/office/officeart/2005/8/layout/cycle5"/>
    <dgm:cxn modelId="{33691A64-F365-452F-BB34-6B8196BC7311}" type="presParOf" srcId="{08FEDF54-9A5F-4462-B506-BCE0D51A27A0}" destId="{BE9C9A74-B427-4D9B-97B2-6636A09FDBAC}" srcOrd="0" destOrd="0" presId="urn:microsoft.com/office/officeart/2005/8/layout/cycle5"/>
    <dgm:cxn modelId="{0AD02758-1BCB-4410-BAFD-C7DC83732099}" type="presParOf" srcId="{08FEDF54-9A5F-4462-B506-BCE0D51A27A0}" destId="{D7DC8D62-8481-43F7-ADE7-5D2068F3A585}" srcOrd="1" destOrd="0" presId="urn:microsoft.com/office/officeart/2005/8/layout/cycle5"/>
    <dgm:cxn modelId="{546D4629-22A6-4986-AC96-DCAECE7524BE}" type="presParOf" srcId="{08FEDF54-9A5F-4462-B506-BCE0D51A27A0}" destId="{E52E9E77-30A9-446B-B6E7-F10DD6257421}" srcOrd="2" destOrd="0" presId="urn:microsoft.com/office/officeart/2005/8/layout/cycle5"/>
    <dgm:cxn modelId="{8CB6364A-B0C6-466D-A0A2-F717711338BC}" type="presParOf" srcId="{08FEDF54-9A5F-4462-B506-BCE0D51A27A0}" destId="{903B71E9-A3DD-4708-A62B-744D8945C04C}" srcOrd="3" destOrd="0" presId="urn:microsoft.com/office/officeart/2005/8/layout/cycle5"/>
    <dgm:cxn modelId="{F15DC71E-5B5F-4D2A-8638-5B1D73760B1C}" type="presParOf" srcId="{08FEDF54-9A5F-4462-B506-BCE0D51A27A0}" destId="{461AE6B2-E9FA-43B7-94C8-F50FD771FD11}" srcOrd="4" destOrd="0" presId="urn:microsoft.com/office/officeart/2005/8/layout/cycle5"/>
    <dgm:cxn modelId="{124AD51D-F0F2-4EB9-8D6A-ED094D51F78D}" type="presParOf" srcId="{08FEDF54-9A5F-4462-B506-BCE0D51A27A0}" destId="{16605E07-EC61-4879-AF33-FCEF7199F9BF}" srcOrd="5" destOrd="0" presId="urn:microsoft.com/office/officeart/2005/8/layout/cycle5"/>
    <dgm:cxn modelId="{E77A851F-25EF-484F-A457-6F46B4F91312}" type="presParOf" srcId="{08FEDF54-9A5F-4462-B506-BCE0D51A27A0}" destId="{0DD0F4A5-9E5C-4510-8FC1-9E20E8E3741B}" srcOrd="6" destOrd="0" presId="urn:microsoft.com/office/officeart/2005/8/layout/cycle5"/>
    <dgm:cxn modelId="{FDC9B200-37E9-4AD8-B920-C42A859B5984}" type="presParOf" srcId="{08FEDF54-9A5F-4462-B506-BCE0D51A27A0}" destId="{A128CC82-0FF3-4431-9AA8-515EEEB5A928}" srcOrd="7" destOrd="0" presId="urn:microsoft.com/office/officeart/2005/8/layout/cycle5"/>
    <dgm:cxn modelId="{80794D9D-EE0F-4885-9652-4119370A9268}" type="presParOf" srcId="{08FEDF54-9A5F-4462-B506-BCE0D51A27A0}" destId="{B4337CB5-A10A-4031-BF3D-0E952902C3AE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3DE76-903F-4759-A432-EE7CFB81B6BA}" type="doc">
      <dgm:prSet loTypeId="urn:microsoft.com/office/officeart/2005/8/layout/funnel1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E972E312-DBFF-41C7-8543-33BEDA3725E0}">
      <dgm:prSet phldrT="[Text]"/>
      <dgm:spPr/>
      <dgm:t>
        <a:bodyPr/>
        <a:lstStyle/>
        <a:p>
          <a:r>
            <a:rPr lang="de-DE" dirty="0" smtClean="0"/>
            <a:t>CSCW</a:t>
          </a:r>
          <a:endParaRPr lang="de-DE" dirty="0"/>
        </a:p>
      </dgm:t>
    </dgm:pt>
    <dgm:pt modelId="{C497FFC2-94F0-49C8-83D3-4BE3B235E875}" type="parTrans" cxnId="{3EC55052-A89E-4C3A-BE8A-14250781397B}">
      <dgm:prSet/>
      <dgm:spPr/>
      <dgm:t>
        <a:bodyPr/>
        <a:lstStyle/>
        <a:p>
          <a:endParaRPr lang="de-DE"/>
        </a:p>
      </dgm:t>
    </dgm:pt>
    <dgm:pt modelId="{A3F11F0C-6849-4823-A505-453710D71D19}" type="sibTrans" cxnId="{3EC55052-A89E-4C3A-BE8A-14250781397B}">
      <dgm:prSet/>
      <dgm:spPr/>
      <dgm:t>
        <a:bodyPr/>
        <a:lstStyle/>
        <a:p>
          <a:endParaRPr lang="de-DE"/>
        </a:p>
      </dgm:t>
    </dgm:pt>
    <dgm:pt modelId="{66D69CCA-46B2-43AF-AB5C-F81F6C25C0E7}">
      <dgm:prSet phldrT="[Text]"/>
      <dgm:spPr/>
      <dgm:t>
        <a:bodyPr/>
        <a:lstStyle/>
        <a:p>
          <a:r>
            <a:rPr lang="de-DE" dirty="0" smtClean="0"/>
            <a:t>CMC</a:t>
          </a:r>
          <a:endParaRPr lang="de-DE" dirty="0"/>
        </a:p>
      </dgm:t>
    </dgm:pt>
    <dgm:pt modelId="{74FBEE16-0640-49EB-9D1D-4271DF58FA50}" type="parTrans" cxnId="{0F413C8A-BF29-4BEA-93D9-B35183B566C2}">
      <dgm:prSet/>
      <dgm:spPr/>
      <dgm:t>
        <a:bodyPr/>
        <a:lstStyle/>
        <a:p>
          <a:endParaRPr lang="de-DE"/>
        </a:p>
      </dgm:t>
    </dgm:pt>
    <dgm:pt modelId="{E9C356B4-2A54-465C-A316-95F8E241D62C}" type="sibTrans" cxnId="{0F413C8A-BF29-4BEA-93D9-B35183B566C2}">
      <dgm:prSet/>
      <dgm:spPr/>
      <dgm:t>
        <a:bodyPr/>
        <a:lstStyle/>
        <a:p>
          <a:endParaRPr lang="de-DE"/>
        </a:p>
      </dgm:t>
    </dgm:pt>
    <dgm:pt modelId="{E4E46E1F-C2E2-43A9-983C-C350F2863ED8}">
      <dgm:prSet phldrT="[Text]"/>
      <dgm:spPr/>
      <dgm:t>
        <a:bodyPr/>
        <a:lstStyle/>
        <a:p>
          <a:r>
            <a:rPr lang="de-DE" dirty="0" smtClean="0"/>
            <a:t>DAI</a:t>
          </a:r>
          <a:endParaRPr lang="de-DE" dirty="0"/>
        </a:p>
      </dgm:t>
    </dgm:pt>
    <dgm:pt modelId="{4E3FDAFF-1EF9-4585-9204-907F323163DE}" type="parTrans" cxnId="{1CDFDC68-5ED5-4043-A979-D21AF9B67EAF}">
      <dgm:prSet/>
      <dgm:spPr/>
      <dgm:t>
        <a:bodyPr/>
        <a:lstStyle/>
        <a:p>
          <a:endParaRPr lang="de-DE"/>
        </a:p>
      </dgm:t>
    </dgm:pt>
    <dgm:pt modelId="{45FBBBDE-7383-45FD-84F4-ECF6DB458B03}" type="sibTrans" cxnId="{1CDFDC68-5ED5-4043-A979-D21AF9B67EAF}">
      <dgm:prSet/>
      <dgm:spPr/>
      <dgm:t>
        <a:bodyPr/>
        <a:lstStyle/>
        <a:p>
          <a:endParaRPr lang="de-DE"/>
        </a:p>
      </dgm:t>
    </dgm:pt>
    <dgm:pt modelId="{8F32951F-0516-44DB-A971-F56447B12ECE}">
      <dgm:prSet phldrT="[Text]"/>
      <dgm:spPr/>
      <dgm:t>
        <a:bodyPr/>
        <a:lstStyle/>
        <a:p>
          <a:r>
            <a:rPr lang="de-DE" dirty="0" smtClean="0"/>
            <a:t>Hybrid </a:t>
          </a:r>
          <a:r>
            <a:rPr lang="de-DE" dirty="0" err="1" smtClean="0"/>
            <a:t>Theory</a:t>
          </a:r>
          <a:endParaRPr lang="de-DE" dirty="0"/>
        </a:p>
      </dgm:t>
    </dgm:pt>
    <dgm:pt modelId="{4DC4D477-4FC3-4D5C-9A26-024EA25DD4F5}" type="parTrans" cxnId="{8EC27B23-1B3C-449A-9F41-B40200BA28E6}">
      <dgm:prSet/>
      <dgm:spPr/>
      <dgm:t>
        <a:bodyPr/>
        <a:lstStyle/>
        <a:p>
          <a:endParaRPr lang="de-DE"/>
        </a:p>
      </dgm:t>
    </dgm:pt>
    <dgm:pt modelId="{153A8A4D-FD22-4828-B45C-0A3AB292CE7A}" type="sibTrans" cxnId="{8EC27B23-1B3C-449A-9F41-B40200BA28E6}">
      <dgm:prSet/>
      <dgm:spPr/>
      <dgm:t>
        <a:bodyPr/>
        <a:lstStyle/>
        <a:p>
          <a:endParaRPr lang="de-DE"/>
        </a:p>
      </dgm:t>
    </dgm:pt>
    <dgm:pt modelId="{3EF277F9-90A1-4C20-8CA8-F2DDCD6B6388}" type="pres">
      <dgm:prSet presAssocID="{8DC3DE76-903F-4759-A432-EE7CFB81B6B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CCF0AC6-1077-4C8A-A896-3602296930E5}" type="pres">
      <dgm:prSet presAssocID="{8DC3DE76-903F-4759-A432-EE7CFB81B6BA}" presName="ellipse" presStyleLbl="trBgShp" presStyleIdx="0" presStyleCnt="1"/>
      <dgm:spPr/>
    </dgm:pt>
    <dgm:pt modelId="{449C4019-57EC-4A35-9F2B-0DBC75DCC6BB}" type="pres">
      <dgm:prSet presAssocID="{8DC3DE76-903F-4759-A432-EE7CFB81B6BA}" presName="arrow1" presStyleLbl="fgShp" presStyleIdx="0" presStyleCnt="1"/>
      <dgm:spPr/>
    </dgm:pt>
    <dgm:pt modelId="{C576A65B-8480-4509-83E9-F5A4C1FDA0FE}" type="pres">
      <dgm:prSet presAssocID="{8DC3DE76-903F-4759-A432-EE7CFB81B6BA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27A5E6-493F-44B3-A335-FCA2F1A02DFE}" type="pres">
      <dgm:prSet presAssocID="{66D69CCA-46B2-43AF-AB5C-F81F6C25C0E7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47AEF02-8F1F-426A-9CAB-5D33747352F0}" type="pres">
      <dgm:prSet presAssocID="{E4E46E1F-C2E2-43A9-983C-C350F2863ED8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9FA0BD-6C96-46C5-9109-4FEBED892E92}" type="pres">
      <dgm:prSet presAssocID="{8F32951F-0516-44DB-A971-F56447B12ECE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BAEFC3-C401-42FD-9F16-EA927271936B}" type="pres">
      <dgm:prSet presAssocID="{8DC3DE76-903F-4759-A432-EE7CFB81B6BA}" presName="funnel" presStyleLbl="trAlignAcc1" presStyleIdx="0" presStyleCnt="1"/>
      <dgm:spPr/>
    </dgm:pt>
  </dgm:ptLst>
  <dgm:cxnLst>
    <dgm:cxn modelId="{5AB3C5F5-10DF-42AE-AA91-5D9F06FFFD67}" type="presOf" srcId="{E972E312-DBFF-41C7-8543-33BEDA3725E0}" destId="{CF9FA0BD-6C96-46C5-9109-4FEBED892E92}" srcOrd="0" destOrd="0" presId="urn:microsoft.com/office/officeart/2005/8/layout/funnel1"/>
    <dgm:cxn modelId="{8EC27B23-1B3C-449A-9F41-B40200BA28E6}" srcId="{8DC3DE76-903F-4759-A432-EE7CFB81B6BA}" destId="{8F32951F-0516-44DB-A971-F56447B12ECE}" srcOrd="3" destOrd="0" parTransId="{4DC4D477-4FC3-4D5C-9A26-024EA25DD4F5}" sibTransId="{153A8A4D-FD22-4828-B45C-0A3AB292CE7A}"/>
    <dgm:cxn modelId="{44D8C9B2-73B3-489B-904A-465A0AEF81DE}" type="presOf" srcId="{8DC3DE76-903F-4759-A432-EE7CFB81B6BA}" destId="{3EF277F9-90A1-4C20-8CA8-F2DDCD6B6388}" srcOrd="0" destOrd="0" presId="urn:microsoft.com/office/officeart/2005/8/layout/funnel1"/>
    <dgm:cxn modelId="{1CDFDC68-5ED5-4043-A979-D21AF9B67EAF}" srcId="{8DC3DE76-903F-4759-A432-EE7CFB81B6BA}" destId="{E4E46E1F-C2E2-43A9-983C-C350F2863ED8}" srcOrd="2" destOrd="0" parTransId="{4E3FDAFF-1EF9-4585-9204-907F323163DE}" sibTransId="{45FBBBDE-7383-45FD-84F4-ECF6DB458B03}"/>
    <dgm:cxn modelId="{0793501D-177D-4258-A943-93749DE12E74}" type="presOf" srcId="{66D69CCA-46B2-43AF-AB5C-F81F6C25C0E7}" destId="{747AEF02-8F1F-426A-9CAB-5D33747352F0}" srcOrd="0" destOrd="0" presId="urn:microsoft.com/office/officeart/2005/8/layout/funnel1"/>
    <dgm:cxn modelId="{C857A254-410E-4D0A-80F4-2A944BE7C360}" type="presOf" srcId="{E4E46E1F-C2E2-43A9-983C-C350F2863ED8}" destId="{8127A5E6-493F-44B3-A335-FCA2F1A02DFE}" srcOrd="0" destOrd="0" presId="urn:microsoft.com/office/officeart/2005/8/layout/funnel1"/>
    <dgm:cxn modelId="{E35669E1-CBDC-4BC7-A467-A6D0D28FDCDE}" type="presOf" srcId="{8F32951F-0516-44DB-A971-F56447B12ECE}" destId="{C576A65B-8480-4509-83E9-F5A4C1FDA0FE}" srcOrd="0" destOrd="0" presId="urn:microsoft.com/office/officeart/2005/8/layout/funnel1"/>
    <dgm:cxn modelId="{3EC55052-A89E-4C3A-BE8A-14250781397B}" srcId="{8DC3DE76-903F-4759-A432-EE7CFB81B6BA}" destId="{E972E312-DBFF-41C7-8543-33BEDA3725E0}" srcOrd="0" destOrd="0" parTransId="{C497FFC2-94F0-49C8-83D3-4BE3B235E875}" sibTransId="{A3F11F0C-6849-4823-A505-453710D71D19}"/>
    <dgm:cxn modelId="{0F413C8A-BF29-4BEA-93D9-B35183B566C2}" srcId="{8DC3DE76-903F-4759-A432-EE7CFB81B6BA}" destId="{66D69CCA-46B2-43AF-AB5C-F81F6C25C0E7}" srcOrd="1" destOrd="0" parTransId="{74FBEE16-0640-49EB-9D1D-4271DF58FA50}" sibTransId="{E9C356B4-2A54-465C-A316-95F8E241D62C}"/>
    <dgm:cxn modelId="{EA70A1AD-9FFF-4AF7-BC26-B72A7B1D615C}" type="presParOf" srcId="{3EF277F9-90A1-4C20-8CA8-F2DDCD6B6388}" destId="{3CCF0AC6-1077-4C8A-A896-3602296930E5}" srcOrd="0" destOrd="0" presId="urn:microsoft.com/office/officeart/2005/8/layout/funnel1"/>
    <dgm:cxn modelId="{D4A72E7A-6A3F-42BD-A391-ED5A92BB3AEB}" type="presParOf" srcId="{3EF277F9-90A1-4C20-8CA8-F2DDCD6B6388}" destId="{449C4019-57EC-4A35-9F2B-0DBC75DCC6BB}" srcOrd="1" destOrd="0" presId="urn:microsoft.com/office/officeart/2005/8/layout/funnel1"/>
    <dgm:cxn modelId="{29FEF5C3-5F1C-4129-910A-0E858BAFB315}" type="presParOf" srcId="{3EF277F9-90A1-4C20-8CA8-F2DDCD6B6388}" destId="{C576A65B-8480-4509-83E9-F5A4C1FDA0FE}" srcOrd="2" destOrd="0" presId="urn:microsoft.com/office/officeart/2005/8/layout/funnel1"/>
    <dgm:cxn modelId="{73980451-62A9-4772-8CDF-C60E0E24371A}" type="presParOf" srcId="{3EF277F9-90A1-4C20-8CA8-F2DDCD6B6388}" destId="{8127A5E6-493F-44B3-A335-FCA2F1A02DFE}" srcOrd="3" destOrd="0" presId="urn:microsoft.com/office/officeart/2005/8/layout/funnel1"/>
    <dgm:cxn modelId="{43526A41-A30F-474A-9907-E15C4190A0BA}" type="presParOf" srcId="{3EF277F9-90A1-4C20-8CA8-F2DDCD6B6388}" destId="{747AEF02-8F1F-426A-9CAB-5D33747352F0}" srcOrd="4" destOrd="0" presId="urn:microsoft.com/office/officeart/2005/8/layout/funnel1"/>
    <dgm:cxn modelId="{3A5E85E5-FA72-4A6B-835E-30DC0D0B0F38}" type="presParOf" srcId="{3EF277F9-90A1-4C20-8CA8-F2DDCD6B6388}" destId="{CF9FA0BD-6C96-46C5-9109-4FEBED892E92}" srcOrd="5" destOrd="0" presId="urn:microsoft.com/office/officeart/2005/8/layout/funnel1"/>
    <dgm:cxn modelId="{7E87A97A-894B-425B-BA6B-9E791D620D9D}" type="presParOf" srcId="{3EF277F9-90A1-4C20-8CA8-F2DDCD6B6388}" destId="{1FBAEFC3-C401-42FD-9F16-EA927271936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9C9A74-B427-4D9B-97B2-6636A09FDBAC}">
      <dsp:nvSpPr>
        <dsp:cNvPr id="0" name=""/>
        <dsp:cNvSpPr/>
      </dsp:nvSpPr>
      <dsp:spPr>
        <a:xfrm>
          <a:off x="2164247" y="918"/>
          <a:ext cx="1370481" cy="89081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Collect</a:t>
          </a:r>
          <a:r>
            <a:rPr lang="de-DE" sz="2200" kern="1200" dirty="0" smtClean="0"/>
            <a:t> </a:t>
          </a:r>
          <a:r>
            <a:rPr lang="de-DE" sz="2200" kern="1200" dirty="0" err="1" smtClean="0"/>
            <a:t>data</a:t>
          </a:r>
          <a:endParaRPr lang="de-DE" sz="2200" kern="1200" dirty="0"/>
        </a:p>
      </dsp:txBody>
      <dsp:txXfrm>
        <a:off x="2164247" y="918"/>
        <a:ext cx="1370481" cy="890812"/>
      </dsp:txXfrm>
    </dsp:sp>
    <dsp:sp modelId="{E52E9E77-30A9-446B-B6E7-F10DD6257421}">
      <dsp:nvSpPr>
        <dsp:cNvPr id="0" name=""/>
        <dsp:cNvSpPr/>
      </dsp:nvSpPr>
      <dsp:spPr>
        <a:xfrm>
          <a:off x="1662740" y="446324"/>
          <a:ext cx="2373494" cy="2373494"/>
        </a:xfrm>
        <a:custGeom>
          <a:avLst/>
          <a:gdLst/>
          <a:ahLst/>
          <a:cxnLst/>
          <a:rect l="0" t="0" r="0" b="0"/>
          <a:pathLst>
            <a:path>
              <a:moveTo>
                <a:pt x="2055444" y="378209"/>
              </a:moveTo>
              <a:arcTo wR="1186747" hR="1186747" stAng="19023254" swAng="2299358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B71E9-A3DD-4708-A62B-744D8945C04C}">
      <dsp:nvSpPr>
        <dsp:cNvPr id="0" name=""/>
        <dsp:cNvSpPr/>
      </dsp:nvSpPr>
      <dsp:spPr>
        <a:xfrm>
          <a:off x="3192000" y="1781039"/>
          <a:ext cx="1370481" cy="890812"/>
        </a:xfrm>
        <a:prstGeom prst="roundRect">
          <a:avLst/>
        </a:prstGeom>
        <a:gradFill rotWithShape="0">
          <a:gsLst>
            <a:gs pos="0">
              <a:schemeClr val="accent2">
                <a:hueOff val="-665912"/>
                <a:satOff val="-293"/>
                <a:lumOff val="784"/>
                <a:alphaOff val="0"/>
                <a:shade val="85000"/>
                <a:satMod val="130000"/>
              </a:schemeClr>
            </a:gs>
            <a:gs pos="34000">
              <a:schemeClr val="accent2">
                <a:hueOff val="-665912"/>
                <a:satOff val="-293"/>
                <a:lumOff val="784"/>
                <a:alphaOff val="0"/>
                <a:shade val="87000"/>
                <a:satMod val="125000"/>
              </a:schemeClr>
            </a:gs>
            <a:gs pos="70000">
              <a:schemeClr val="accent2">
                <a:hueOff val="-665912"/>
                <a:satOff val="-293"/>
                <a:lumOff val="78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665912"/>
                <a:satOff val="-293"/>
                <a:lumOff val="78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Analyse </a:t>
          </a:r>
          <a:r>
            <a:rPr lang="de-DE" sz="2200" kern="1200" dirty="0" err="1" smtClean="0"/>
            <a:t>data</a:t>
          </a:r>
          <a:endParaRPr lang="de-DE" sz="2200" kern="1200" dirty="0"/>
        </a:p>
      </dsp:txBody>
      <dsp:txXfrm>
        <a:off x="3192000" y="1781039"/>
        <a:ext cx="1370481" cy="890812"/>
      </dsp:txXfrm>
    </dsp:sp>
    <dsp:sp modelId="{16605E07-EC61-4879-AF33-FCEF7199F9BF}">
      <dsp:nvSpPr>
        <dsp:cNvPr id="0" name=""/>
        <dsp:cNvSpPr/>
      </dsp:nvSpPr>
      <dsp:spPr>
        <a:xfrm>
          <a:off x="1662740" y="446324"/>
          <a:ext cx="2373494" cy="2373494"/>
        </a:xfrm>
        <a:custGeom>
          <a:avLst/>
          <a:gdLst/>
          <a:ahLst/>
          <a:cxnLst/>
          <a:rect l="0" t="0" r="0" b="0"/>
          <a:pathLst>
            <a:path>
              <a:moveTo>
                <a:pt x="1550227" y="2316460"/>
              </a:moveTo>
              <a:arcTo wR="1186747" hR="1186747" stAng="4329879" swAng="2140242"/>
            </a:path>
          </a:pathLst>
        </a:custGeom>
        <a:noFill/>
        <a:ln w="12700" cap="flat" cmpd="sng" algn="ctr">
          <a:solidFill>
            <a:schemeClr val="accent2">
              <a:hueOff val="-665912"/>
              <a:satOff val="-293"/>
              <a:lumOff val="78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0F4A5-9E5C-4510-8FC1-9E20E8E3741B}">
      <dsp:nvSpPr>
        <dsp:cNvPr id="0" name=""/>
        <dsp:cNvSpPr/>
      </dsp:nvSpPr>
      <dsp:spPr>
        <a:xfrm>
          <a:off x="1136494" y="1781039"/>
          <a:ext cx="1370481" cy="890812"/>
        </a:xfrm>
        <a:prstGeom prst="roundRect">
          <a:avLst/>
        </a:prstGeom>
        <a:gradFill rotWithShape="0">
          <a:gsLst>
            <a:gs pos="0">
              <a:schemeClr val="accent2">
                <a:hueOff val="-1331825"/>
                <a:satOff val="-586"/>
                <a:lumOff val="1569"/>
                <a:alphaOff val="0"/>
                <a:shade val="85000"/>
                <a:satMod val="130000"/>
              </a:schemeClr>
            </a:gs>
            <a:gs pos="34000">
              <a:schemeClr val="accent2">
                <a:hueOff val="-1331825"/>
                <a:satOff val="-586"/>
                <a:lumOff val="1569"/>
                <a:alphaOff val="0"/>
                <a:shade val="87000"/>
                <a:satMod val="125000"/>
              </a:schemeClr>
            </a:gs>
            <a:gs pos="70000">
              <a:schemeClr val="accent2">
                <a:hueOff val="-1331825"/>
                <a:satOff val="-586"/>
                <a:lumOff val="156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1331825"/>
                <a:satOff val="-586"/>
                <a:lumOff val="156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Develop</a:t>
          </a:r>
          <a:r>
            <a:rPr lang="de-DE" sz="2200" kern="1200" dirty="0" smtClean="0"/>
            <a:t> </a:t>
          </a:r>
          <a:r>
            <a:rPr lang="de-DE" sz="2200" kern="1200" dirty="0" err="1" smtClean="0"/>
            <a:t>theory</a:t>
          </a:r>
          <a:endParaRPr lang="de-DE" sz="2200" kern="1200" dirty="0"/>
        </a:p>
      </dsp:txBody>
      <dsp:txXfrm>
        <a:off x="1136494" y="1781039"/>
        <a:ext cx="1370481" cy="890812"/>
      </dsp:txXfrm>
    </dsp:sp>
    <dsp:sp modelId="{B4337CB5-A10A-4031-BF3D-0E952902C3AE}">
      <dsp:nvSpPr>
        <dsp:cNvPr id="0" name=""/>
        <dsp:cNvSpPr/>
      </dsp:nvSpPr>
      <dsp:spPr>
        <a:xfrm>
          <a:off x="1662740" y="446324"/>
          <a:ext cx="2373494" cy="2373494"/>
        </a:xfrm>
        <a:custGeom>
          <a:avLst/>
          <a:gdLst/>
          <a:ahLst/>
          <a:cxnLst/>
          <a:rect l="0" t="0" r="0" b="0"/>
          <a:pathLst>
            <a:path>
              <a:moveTo>
                <a:pt x="3861" y="1091093"/>
              </a:moveTo>
              <a:arcTo wR="1186747" hR="1186747" stAng="11077389" swAng="2299358"/>
            </a:path>
          </a:pathLst>
        </a:custGeom>
        <a:noFill/>
        <a:ln w="12700" cap="flat" cmpd="sng" algn="ctr">
          <a:solidFill>
            <a:schemeClr val="accent2">
              <a:hueOff val="-1331825"/>
              <a:satOff val="-586"/>
              <a:lumOff val="15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CF0AC6-1077-4C8A-A896-3602296930E5}">
      <dsp:nvSpPr>
        <dsp:cNvPr id="0" name=""/>
        <dsp:cNvSpPr/>
      </dsp:nvSpPr>
      <dsp:spPr>
        <a:xfrm>
          <a:off x="1115860" y="120579"/>
          <a:ext cx="2393033" cy="831069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C4019-57EC-4A35-9F2B-0DBC75DCC6BB}">
      <dsp:nvSpPr>
        <dsp:cNvPr id="0" name=""/>
        <dsp:cNvSpPr/>
      </dsp:nvSpPr>
      <dsp:spPr>
        <a:xfrm>
          <a:off x="2084204" y="2155585"/>
          <a:ext cx="463766" cy="29681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76A65B-8480-4509-83E9-F5A4C1FDA0FE}">
      <dsp:nvSpPr>
        <dsp:cNvPr id="0" name=""/>
        <dsp:cNvSpPr/>
      </dsp:nvSpPr>
      <dsp:spPr>
        <a:xfrm>
          <a:off x="1203049" y="2393033"/>
          <a:ext cx="2226078" cy="55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Hybrid </a:t>
          </a:r>
          <a:r>
            <a:rPr lang="de-DE" sz="1900" kern="1200" dirty="0" err="1" smtClean="0"/>
            <a:t>Theory</a:t>
          </a:r>
          <a:endParaRPr lang="de-DE" sz="1900" kern="1200" dirty="0"/>
        </a:p>
      </dsp:txBody>
      <dsp:txXfrm>
        <a:off x="1203049" y="2393033"/>
        <a:ext cx="2226078" cy="556519"/>
      </dsp:txXfrm>
    </dsp:sp>
    <dsp:sp modelId="{8127A5E6-493F-44B3-A335-FCA2F1A02DFE}">
      <dsp:nvSpPr>
        <dsp:cNvPr id="0" name=""/>
        <dsp:cNvSpPr/>
      </dsp:nvSpPr>
      <dsp:spPr>
        <a:xfrm>
          <a:off x="1985886" y="1015833"/>
          <a:ext cx="834779" cy="8347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DAI</a:t>
          </a:r>
          <a:endParaRPr lang="de-DE" sz="1700" kern="1200" dirty="0"/>
        </a:p>
      </dsp:txBody>
      <dsp:txXfrm>
        <a:off x="1985886" y="1015833"/>
        <a:ext cx="834779" cy="834779"/>
      </dsp:txXfrm>
    </dsp:sp>
    <dsp:sp modelId="{747AEF02-8F1F-426A-9CAB-5D33747352F0}">
      <dsp:nvSpPr>
        <dsp:cNvPr id="0" name=""/>
        <dsp:cNvSpPr/>
      </dsp:nvSpPr>
      <dsp:spPr>
        <a:xfrm>
          <a:off x="1388555" y="389563"/>
          <a:ext cx="834779" cy="834779"/>
        </a:xfrm>
        <a:prstGeom prst="ellipse">
          <a:avLst/>
        </a:prstGeom>
        <a:gradFill rotWithShape="0">
          <a:gsLst>
            <a:gs pos="0">
              <a:schemeClr val="accent2">
                <a:hueOff val="-665912"/>
                <a:satOff val="-293"/>
                <a:lumOff val="784"/>
                <a:alphaOff val="0"/>
                <a:shade val="85000"/>
                <a:satMod val="130000"/>
              </a:schemeClr>
            </a:gs>
            <a:gs pos="34000">
              <a:schemeClr val="accent2">
                <a:hueOff val="-665912"/>
                <a:satOff val="-293"/>
                <a:lumOff val="784"/>
                <a:alphaOff val="0"/>
                <a:shade val="87000"/>
                <a:satMod val="125000"/>
              </a:schemeClr>
            </a:gs>
            <a:gs pos="70000">
              <a:schemeClr val="accent2">
                <a:hueOff val="-665912"/>
                <a:satOff val="-293"/>
                <a:lumOff val="78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665912"/>
                <a:satOff val="-293"/>
                <a:lumOff val="78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CMC</a:t>
          </a:r>
          <a:endParaRPr lang="de-DE" sz="1700" kern="1200" dirty="0"/>
        </a:p>
      </dsp:txBody>
      <dsp:txXfrm>
        <a:off x="1388555" y="389563"/>
        <a:ext cx="834779" cy="834779"/>
      </dsp:txXfrm>
    </dsp:sp>
    <dsp:sp modelId="{CF9FA0BD-6C96-46C5-9109-4FEBED892E92}">
      <dsp:nvSpPr>
        <dsp:cNvPr id="0" name=""/>
        <dsp:cNvSpPr/>
      </dsp:nvSpPr>
      <dsp:spPr>
        <a:xfrm>
          <a:off x="2241885" y="187732"/>
          <a:ext cx="834779" cy="834779"/>
        </a:xfrm>
        <a:prstGeom prst="ellipse">
          <a:avLst/>
        </a:prstGeom>
        <a:gradFill rotWithShape="0">
          <a:gsLst>
            <a:gs pos="0">
              <a:schemeClr val="accent2">
                <a:hueOff val="-1331825"/>
                <a:satOff val="-586"/>
                <a:lumOff val="1569"/>
                <a:alphaOff val="0"/>
                <a:shade val="85000"/>
                <a:satMod val="130000"/>
              </a:schemeClr>
            </a:gs>
            <a:gs pos="34000">
              <a:schemeClr val="accent2">
                <a:hueOff val="-1331825"/>
                <a:satOff val="-586"/>
                <a:lumOff val="1569"/>
                <a:alphaOff val="0"/>
                <a:shade val="87000"/>
                <a:satMod val="125000"/>
              </a:schemeClr>
            </a:gs>
            <a:gs pos="70000">
              <a:schemeClr val="accent2">
                <a:hueOff val="-1331825"/>
                <a:satOff val="-586"/>
                <a:lumOff val="156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1331825"/>
                <a:satOff val="-586"/>
                <a:lumOff val="156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CSCW</a:t>
          </a:r>
          <a:endParaRPr lang="de-DE" sz="1700" kern="1200" dirty="0"/>
        </a:p>
      </dsp:txBody>
      <dsp:txXfrm>
        <a:off x="2241885" y="187732"/>
        <a:ext cx="834779" cy="834779"/>
      </dsp:txXfrm>
    </dsp:sp>
    <dsp:sp modelId="{1FBAEFC3-C401-42FD-9F16-EA927271936B}">
      <dsp:nvSpPr>
        <dsp:cNvPr id="0" name=""/>
        <dsp:cNvSpPr/>
      </dsp:nvSpPr>
      <dsp:spPr>
        <a:xfrm>
          <a:off x="1017542" y="18550"/>
          <a:ext cx="2597091" cy="207767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5850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7332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635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9722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8849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6327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7598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4130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0390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7751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2184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22.05.2016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46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02024" y="2204864"/>
            <a:ext cx="7543801" cy="4023360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endParaRPr lang="en-US" i="1" dirty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Symbol" pitchFamily="18" charset="2"/>
              <a:buChar char="-"/>
            </a:pPr>
            <a:r>
              <a:rPr lang="en-US" dirty="0"/>
              <a:t> </a:t>
            </a:r>
            <a:r>
              <a:rPr lang="en-US" sz="2400" dirty="0" smtClean="0"/>
              <a:t>requires </a:t>
            </a:r>
            <a:r>
              <a:rPr lang="en-US" sz="2400" dirty="0"/>
              <a:t>considerable learning and experience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helps to identify tensions and contradictions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060848"/>
            <a:ext cx="3660626" cy="26195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Grounded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2420888"/>
            <a:ext cx="7543801" cy="402336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sz="4600" dirty="0" smtClean="0"/>
          </a:p>
          <a:p>
            <a:pPr>
              <a:buFont typeface="Symbol" pitchFamily="18" charset="2"/>
              <a:buChar char="-"/>
            </a:pPr>
            <a:r>
              <a:rPr lang="en-US" sz="3100" dirty="0" smtClean="0"/>
              <a:t> depends </a:t>
            </a:r>
            <a:r>
              <a:rPr lang="en-US" sz="3100" dirty="0"/>
              <a:t>on the skills </a:t>
            </a:r>
            <a:r>
              <a:rPr lang="en-US" sz="3100" dirty="0" smtClean="0"/>
              <a:t>of </a:t>
            </a:r>
            <a:r>
              <a:rPr lang="en-US" sz="3100" dirty="0"/>
              <a:t>the </a:t>
            </a:r>
            <a:r>
              <a:rPr lang="en-US" sz="3100" dirty="0" smtClean="0"/>
              <a:t>analyst</a:t>
            </a:r>
          </a:p>
          <a:p>
            <a:pPr>
              <a:buFont typeface="Symbol" pitchFamily="18" charset="2"/>
              <a:buChar char="-"/>
            </a:pPr>
            <a:r>
              <a:rPr lang="en-US" sz="3100" dirty="0" smtClean="0"/>
              <a:t> very </a:t>
            </a:r>
            <a:r>
              <a:rPr lang="en-US" sz="3100" dirty="0" smtClean="0"/>
              <a:t>time-consuming</a:t>
            </a:r>
          </a:p>
          <a:p>
            <a:pPr>
              <a:buFont typeface="Wingdings" pitchFamily="2" charset="2"/>
              <a:buChar char="ü"/>
            </a:pPr>
            <a:r>
              <a:rPr lang="en-US" sz="3100" dirty="0" smtClean="0"/>
              <a:t> generates </a:t>
            </a:r>
            <a:r>
              <a:rPr lang="en-US" sz="3100" dirty="0" smtClean="0"/>
              <a:t>new theory</a:t>
            </a:r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99555679"/>
              </p:ext>
            </p:extLst>
          </p:nvPr>
        </p:nvGraphicFramePr>
        <p:xfrm>
          <a:off x="1619672" y="1844824"/>
          <a:ext cx="5698976" cy="2985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Hybrid </a:t>
            </a:r>
            <a:r>
              <a:rPr lang="de-DE" dirty="0" err="1" smtClean="0"/>
              <a:t>Theories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2132856"/>
            <a:ext cx="7543801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Symbol" pitchFamily="18" charset="2"/>
              <a:buChar char="-"/>
            </a:pPr>
            <a:endParaRPr lang="en-US" dirty="0" smtClean="0"/>
          </a:p>
          <a:p>
            <a:pPr>
              <a:buFont typeface="Symbol" pitchFamily="18" charset="2"/>
              <a:buChar char="-"/>
            </a:pPr>
            <a:endParaRPr lang="en-US" dirty="0" smtClean="0"/>
          </a:p>
          <a:p>
            <a:pPr>
              <a:buFont typeface="Symbol" pitchFamily="18" charset="2"/>
              <a:buChar char="-"/>
            </a:pPr>
            <a:endParaRPr lang="en-US" dirty="0" smtClean="0"/>
          </a:p>
          <a:p>
            <a:pPr>
              <a:buFont typeface="Symbol" pitchFamily="18" charset="2"/>
              <a:buChar char="-"/>
            </a:pPr>
            <a:endParaRPr lang="en-US" dirty="0" smtClean="0"/>
          </a:p>
          <a:p>
            <a:pPr>
              <a:buFont typeface="Symbol" pitchFamily="18" charset="2"/>
              <a:buChar char="-"/>
            </a:pPr>
            <a:endParaRPr lang="en-US" dirty="0" smtClean="0"/>
          </a:p>
          <a:p>
            <a:pPr>
              <a:buFont typeface="Symbol" pitchFamily="18" charset="2"/>
              <a:buChar char="-"/>
            </a:pPr>
            <a:endParaRPr lang="en-US" sz="7100" dirty="0" smtClean="0"/>
          </a:p>
          <a:p>
            <a:pPr>
              <a:buFont typeface="Symbol" pitchFamily="18" charset="2"/>
              <a:buChar char="-"/>
            </a:pPr>
            <a:r>
              <a:rPr lang="en-US" sz="2800" dirty="0" smtClean="0"/>
              <a:t> difficult </a:t>
            </a:r>
            <a:r>
              <a:rPr lang="en-US" sz="2800" dirty="0" smtClean="0"/>
              <a:t>for other researchers to use in practice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 synthesizes </a:t>
            </a:r>
            <a:r>
              <a:rPr lang="en-US" sz="2800" dirty="0" smtClean="0"/>
              <a:t>new concepts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xmlns="" val="3247369186"/>
              </p:ext>
            </p:extLst>
          </p:nvPr>
        </p:nvGraphicFramePr>
        <p:xfrm>
          <a:off x="2339752" y="1988840"/>
          <a:ext cx="4632176" cy="296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58</Words>
  <Application>Microsoft Office PowerPoint</Application>
  <PresentationFormat>Bildschirmpräsentation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Rückblick</vt:lpstr>
      <vt:lpstr>Activity Theory</vt:lpstr>
      <vt:lpstr>Grounded Theory</vt:lpstr>
      <vt:lpstr>Hybrid Theories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Theory</dc:title>
  <dc:creator>Tabea</dc:creator>
  <cp:lastModifiedBy>Bambi</cp:lastModifiedBy>
  <cp:revision>13</cp:revision>
  <dcterms:created xsi:type="dcterms:W3CDTF">2016-05-18T11:39:51Z</dcterms:created>
  <dcterms:modified xsi:type="dcterms:W3CDTF">2016-05-22T11:21:49Z</dcterms:modified>
</cp:coreProperties>
</file>