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+- f4 0 f2"/>
                <a:gd name="f11" fmla="+- f3 0 f2"/>
                <a:gd name="f12" fmla="*/ f11 1 670"/>
                <a:gd name="f13" fmla="*/ f10 1 1753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+- f4 0 f2"/>
                <a:gd name="f13" fmla="+- f3 0 f2"/>
                <a:gd name="f14" fmla="*/ f13 1 652"/>
                <a:gd name="f15" fmla="*/ f12 1 1684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+- f4 0 f2"/>
                <a:gd name="f9" fmla="+- f3 0 f2"/>
                <a:gd name="f10" fmla="*/ f9 1 1697"/>
                <a:gd name="f11" fmla="*/ f8 1 2693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+- f4 0 f2"/>
                <a:gd name="f9" fmla="+- f3 0 f2"/>
                <a:gd name="f10" fmla="*/ f9 1 2099"/>
                <a:gd name="f11" fmla="*/ f8 1 2624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+- f4 0 f2"/>
                <a:gd name="f12" fmla="+- f3 0 f2"/>
                <a:gd name="f13" fmla="*/ f12 1 2883"/>
                <a:gd name="f14" fmla="*/ f11 1 2627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+- f4 0 f2"/>
                <a:gd name="f16" fmla="+- f3 0 f2"/>
                <a:gd name="f17" fmla="*/ f16 1 2258"/>
                <a:gd name="f18" fmla="*/ f15 1 2696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3145D-9AC2-4C5F-99F8-C835C2E4B7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BDCA6-856C-463A-8A98-07C5CA1B282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F42A7-DE80-4112-8298-B7D03255B4FF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80EC-F95E-458D-B752-63E7613C386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3CA434-853F-44DA-83FC-7282935EE23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4547CC-F911-4A4E-AA33-641A1F9383F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6B9C-94BA-4097-A492-8955ADBE1D01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AA7190-277B-4828-9E59-6EF1F849049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A166F-0708-496B-8B18-2AA0A72805EE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0AFCF5-BDDD-4D06-A368-ED23405E5E10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A2F311-96DC-4E2D-9137-03FBA775195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BB019-AD19-45BC-8935-045CAF609C4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56E8F-5B4D-4DFC-8CF7-8F738C94F207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F8280-1C88-490F-B8A7-5C2B0FD7421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DF324-78B5-4A85-BFEC-62950DFF3ED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CC96E-5F51-4741-B02C-CAFF8EA54526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4D44C-7919-4089-B353-43B53B5C57E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D362F-843B-4A28-82B7-063190AD136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3885EC-CFF4-40B9-8A5E-B7A333008D6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C1C41-B8E6-407A-B7E4-AC4A9250E004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20A67-966D-4A5B-973B-670013BBC2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249C0D-BF40-4D05-88B9-0491DE0D54F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C2044-9F8D-4387-8673-FF98E919561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7747B-4128-4FCD-902B-184E33B928D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E3C0B-2CE8-4F2A-8BD4-546C691E7C9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0F595-DD00-4121-8A43-85A8C4CFBAE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34B8D-1767-4884-A75E-E0956AB782E2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5374C-1918-4683-867F-BC9344AD33C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D0F7-2D2D-4CC0-91BE-EF3B34C5B4C9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EA1F1-A2AD-4B43-ADA5-60A2B777BEFA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9E0EB-E885-45B8-AF4F-ECDDA8EAB38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ED6D78-1584-4B09-AB0E-CDD87333F67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C3FA0-0DDF-4961-94D9-E77D565B61D3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F4BE3-322D-4BD1-B878-666D47D4908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media/image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 r:link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+- f4 0 f2"/>
                <a:gd name="f11" fmla="+- f3 0 f2"/>
                <a:gd name="f12" fmla="*/ f11 1 707"/>
                <a:gd name="f13" fmla="*/ f10 1 3357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+- f4 0 f2"/>
                <a:gd name="f11" fmla="+- f3 0 f2"/>
                <a:gd name="f12" fmla="*/ f11 1 704"/>
                <a:gd name="f13" fmla="*/ f10 1 3324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+- f4 0 f2"/>
                <a:gd name="f9" fmla="+- f3 0 f2"/>
                <a:gd name="f10" fmla="*/ f9 1 774"/>
                <a:gd name="f11" fmla="*/ f8 1 1020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+- f4 0 f2"/>
                <a:gd name="f9" fmla="+- f3 0 f2"/>
                <a:gd name="f10" fmla="*/ f9 1 942"/>
                <a:gd name="f11" fmla="*/ f8 1 987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+- f4 0 f2"/>
                <a:gd name="f12" fmla="+- f3 0 f2"/>
                <a:gd name="f13" fmla="*/ f12 1 1342"/>
                <a:gd name="f14" fmla="*/ f11 1 99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+- f4 0 f2"/>
                <a:gd name="f15" fmla="+- f3 0 f2"/>
                <a:gd name="f16" fmla="*/ f15 1 1068"/>
                <a:gd name="f17" fmla="*/ f14 1 1020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7967CD3-9ABA-4702-82D4-D5467C11174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1A6BFFE-7CD5-4522-A886-95737ECF30C5}" type="slidenum">
              <a:rPr/>
              <a:pPr lvl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/>
              <a:t>PacMan</a:t>
            </a:r>
            <a:r>
              <a:rPr lang="en-US"/>
              <a:t> </a:t>
            </a:r>
            <a:r>
              <a:rPr lang="en-US"/>
              <a:t>– </a:t>
            </a:r>
            <a:br>
              <a:rPr lang="en-US" dirty="0"/>
            </a:br>
            <a:r>
              <a:rPr lang="en-US" dirty="0"/>
              <a:t>das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Spielerlebnis</a:t>
            </a:r>
            <a:r>
              <a:rPr lang="en-US" dirty="0"/>
              <a:t> 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Tabea Schmidt, Michael </a:t>
            </a:r>
            <a:r>
              <a:rPr lang="en-US" dirty="0" err="1"/>
              <a:t>Schreier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146" name="Picture 2" descr="https://pixabay.com/static/uploads/photo/2013/07/12/16/57/pacman-151558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2656"/>
            <a:ext cx="3553367" cy="26003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Neuartiges Spielerlebnis</a:t>
            </a:r>
          </a:p>
          <a:p>
            <a:r>
              <a:rPr lang="de-DE" dirty="0"/>
              <a:t>Intuitiver Controller</a:t>
            </a:r>
          </a:p>
          <a:p>
            <a:r>
              <a:rPr lang="de-DE" dirty="0"/>
              <a:t>Verbindet Sport und Spiel</a:t>
            </a:r>
          </a:p>
          <a:p>
            <a:endParaRPr lang="de-DE" dirty="0"/>
          </a:p>
        </p:txBody>
      </p:sp>
      <p:pic>
        <p:nvPicPr>
          <p:cNvPr id="5130" name="Picture 10" descr="http://hd.wallpaperswide.com/thumbs/have_fun-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920" y="2132856"/>
            <a:ext cx="5786825" cy="3744416"/>
          </a:xfrm>
          <a:prstGeom prst="rect">
            <a:avLst/>
          </a:prstGeom>
          <a:noFill/>
        </p:spPr>
      </p:pic>
      <p:pic>
        <p:nvPicPr>
          <p:cNvPr id="5124" name="Picture 4" descr="https://appzumbi.com/pd/a5/e/sports-run-running-walking-exercise-running-symbol-H2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428" y="2723419"/>
            <a:ext cx="1850606" cy="1698501"/>
          </a:xfrm>
          <a:prstGeom prst="rect">
            <a:avLst/>
          </a:prstGeom>
          <a:noFill/>
        </p:spPr>
      </p:pic>
      <p:pic>
        <p:nvPicPr>
          <p:cNvPr id="5128" name="Picture 8" descr="https://i.ytimg.com/vi/xrvkzZnRKVo/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4312" y="2708920"/>
            <a:ext cx="1667861" cy="17364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– Spaß und Sport</a:t>
            </a:r>
          </a:p>
          <a:p>
            <a:r>
              <a:rPr lang="de-DE" dirty="0"/>
              <a:t>Sensoren0</a:t>
            </a:r>
          </a:p>
          <a:p>
            <a:r>
              <a:rPr lang="de-DE" dirty="0" err="1"/>
              <a:t>Affordanzen</a:t>
            </a:r>
            <a:r>
              <a:rPr lang="de-DE" dirty="0"/>
              <a:t> und Mapping</a:t>
            </a:r>
          </a:p>
          <a:p>
            <a:r>
              <a:rPr lang="de-DE" dirty="0" err="1"/>
              <a:t>Physical</a:t>
            </a:r>
            <a:r>
              <a:rPr lang="de-DE" dirty="0"/>
              <a:t> und </a:t>
            </a:r>
            <a:r>
              <a:rPr lang="de-DE" dirty="0" err="1"/>
              <a:t>Ubiquitous</a:t>
            </a:r>
            <a:r>
              <a:rPr lang="de-DE" dirty="0"/>
              <a:t> Computing</a:t>
            </a:r>
          </a:p>
          <a:p>
            <a:r>
              <a:rPr lang="de-DE" dirty="0"/>
              <a:t>Nutzung von Biosignalen und </a:t>
            </a:r>
            <a:r>
              <a:rPr lang="de-DE" dirty="0" err="1"/>
              <a:t>Affective</a:t>
            </a:r>
            <a:r>
              <a:rPr lang="de-DE" dirty="0"/>
              <a:t> Computing</a:t>
            </a:r>
          </a:p>
          <a:p>
            <a:r>
              <a:rPr lang="de-DE" dirty="0"/>
              <a:t>Reinforcement Learning</a:t>
            </a:r>
          </a:p>
        </p:txBody>
      </p:sp>
      <p:pic>
        <p:nvPicPr>
          <p:cNvPr id="1026" name="Picture 2" descr="https://www.radbag.de/media/extendware/ewimageopt/media/inline/12/e/pac-man-geist-lampe-e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2708920"/>
            <a:ext cx="2356917" cy="23569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– Spaß und 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Erlebe </a:t>
            </a:r>
            <a:r>
              <a:rPr lang="de-DE" dirty="0" err="1"/>
              <a:t>PacMan</a:t>
            </a:r>
            <a:r>
              <a:rPr lang="de-DE" dirty="0"/>
              <a:t> neu</a:t>
            </a:r>
          </a:p>
          <a:p>
            <a:r>
              <a:rPr lang="de-DE" dirty="0"/>
              <a:t>Neu: unsichtbare Geister</a:t>
            </a:r>
          </a:p>
          <a:p>
            <a:r>
              <a:rPr lang="de-DE" dirty="0"/>
              <a:t>Kuscheltier Mike als Controller</a:t>
            </a:r>
          </a:p>
          <a:p>
            <a:r>
              <a:rPr lang="de-DE" dirty="0"/>
              <a:t>Steigerung des Pulses erhöht Geschwindigkeit</a:t>
            </a:r>
          </a:p>
          <a:p>
            <a:pPr>
              <a:buNone/>
            </a:pPr>
            <a:r>
              <a:rPr lang="de-DE" dirty="0"/>
              <a:t>     des </a:t>
            </a:r>
            <a:r>
              <a:rPr lang="de-DE" dirty="0" err="1"/>
              <a:t>PacMan</a:t>
            </a:r>
            <a:endParaRPr lang="de-DE" dirty="0"/>
          </a:p>
          <a:p>
            <a:endParaRPr lang="de-DE" dirty="0"/>
          </a:p>
        </p:txBody>
      </p:sp>
      <p:pic>
        <p:nvPicPr>
          <p:cNvPr id="25602" name="Picture 2" descr="https://images-na.ssl-images-amazon.com/images/I/61Kx3OsiO1L._SY35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2492896"/>
            <a:ext cx="3084629" cy="3093343"/>
          </a:xfrm>
          <a:prstGeom prst="rect">
            <a:avLst/>
          </a:prstGeom>
          <a:noFill/>
        </p:spPr>
      </p:pic>
      <p:pic>
        <p:nvPicPr>
          <p:cNvPr id="25604" name="Picture 4" descr="http://www.medical-tribune.de/uploads/pics/Herz_think_1046637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4941168"/>
            <a:ext cx="2390800" cy="11954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 und Aktuatoren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Gyroskop: Steuerung des Controllers</a:t>
            </a:r>
          </a:p>
          <a:p>
            <a:r>
              <a:rPr lang="de-DE" dirty="0" err="1"/>
              <a:t>NeoPixel</a:t>
            </a:r>
            <a:r>
              <a:rPr lang="de-DE" dirty="0"/>
              <a:t>-Ring: Position der Geister</a:t>
            </a:r>
          </a:p>
          <a:p>
            <a:r>
              <a:rPr lang="de-DE" dirty="0"/>
              <a:t>Vibrations-Sensor: Anzeigen der Nähe der Geister</a:t>
            </a:r>
          </a:p>
          <a:p>
            <a:r>
              <a:rPr lang="de-DE" dirty="0"/>
              <a:t>Puls-Sensor: Steuern der Geschwindigkeit des </a:t>
            </a:r>
            <a:r>
              <a:rPr lang="de-DE" dirty="0" err="1"/>
              <a:t>PacMan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6626" name="Picture 2" descr="C:\Users\Bambi\Documents\Uni Master\2. Semester\HCI\HCIMonster\Projekt\Bilder\2016-07-04 10.49.43.jpg"/>
          <p:cNvPicPr>
            <a:picLocks noChangeAspect="1" noChangeArrowheads="1"/>
          </p:cNvPicPr>
          <p:nvPr/>
        </p:nvPicPr>
        <p:blipFill>
          <a:blip r:embed="rId2" cstate="print"/>
          <a:srcRect l="23482" t="18976" r="6071" b="12712"/>
          <a:stretch>
            <a:fillRect/>
          </a:stretch>
        </p:blipFill>
        <p:spPr bwMode="auto">
          <a:xfrm>
            <a:off x="6960096" y="2293038"/>
            <a:ext cx="2376264" cy="1296144"/>
          </a:xfrm>
          <a:prstGeom prst="rect">
            <a:avLst/>
          </a:prstGeom>
          <a:noFill/>
        </p:spPr>
      </p:pic>
      <p:pic>
        <p:nvPicPr>
          <p:cNvPr id="26627" name="Picture 3" descr="C:\Users\Bambi\Desktop\DSC_0308.JPG"/>
          <p:cNvPicPr>
            <a:picLocks noChangeAspect="1" noChangeArrowheads="1"/>
          </p:cNvPicPr>
          <p:nvPr/>
        </p:nvPicPr>
        <p:blipFill>
          <a:blip r:embed="rId3" cstate="print"/>
          <a:srcRect l="14765" r="8454"/>
          <a:stretch>
            <a:fillRect/>
          </a:stretch>
        </p:blipFill>
        <p:spPr bwMode="auto">
          <a:xfrm rot="5400000">
            <a:off x="8942040" y="4268552"/>
            <a:ext cx="1872208" cy="1371600"/>
          </a:xfrm>
          <a:prstGeom prst="rect">
            <a:avLst/>
          </a:prstGeom>
          <a:noFill/>
        </p:spPr>
      </p:pic>
      <p:pic>
        <p:nvPicPr>
          <p:cNvPr id="26629" name="Picture 5" descr="http://shop.boxtec.ch/images/47100-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15719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Affordanzen</a:t>
            </a:r>
            <a:r>
              <a:rPr lang="de-DE" dirty="0"/>
              <a:t> und Mapping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Affordanz</a:t>
            </a:r>
            <a:r>
              <a:rPr lang="de-DE" dirty="0"/>
              <a:t>: intuitive Bedienung</a:t>
            </a:r>
          </a:p>
          <a:p>
            <a:r>
              <a:rPr lang="de-DE" dirty="0"/>
              <a:t>Mapping: </a:t>
            </a:r>
          </a:p>
          <a:p>
            <a:pPr lvl="1"/>
            <a:r>
              <a:rPr lang="de-DE" dirty="0"/>
              <a:t>Geister sind unsichtbar</a:t>
            </a:r>
          </a:p>
          <a:p>
            <a:pPr lvl="1"/>
            <a:r>
              <a:rPr lang="de-DE" dirty="0" err="1"/>
              <a:t>NeoPixel</a:t>
            </a:r>
            <a:r>
              <a:rPr lang="de-DE" dirty="0"/>
              <a:t>-Ring auf dem Auge des Controller</a:t>
            </a:r>
          </a:p>
          <a:p>
            <a:pPr lvl="1"/>
            <a:r>
              <a:rPr lang="de-DE" dirty="0"/>
              <a:t>Runder </a:t>
            </a:r>
            <a:r>
              <a:rPr lang="de-DE" dirty="0" err="1"/>
              <a:t>PacMan</a:t>
            </a:r>
            <a:r>
              <a:rPr lang="de-DE" dirty="0"/>
              <a:t> Controller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5935"/>
          <a:stretch>
            <a:fillRect/>
          </a:stretch>
        </p:blipFill>
        <p:spPr bwMode="auto">
          <a:xfrm>
            <a:off x="8544272" y="2564904"/>
            <a:ext cx="2952328" cy="354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Physical</a:t>
            </a:r>
            <a:r>
              <a:rPr lang="de-DE" dirty="0"/>
              <a:t> und </a:t>
            </a:r>
            <a:r>
              <a:rPr lang="de-DE" dirty="0" err="1"/>
              <a:t>Ubiquitous</a:t>
            </a:r>
            <a:r>
              <a:rPr lang="de-DE" dirty="0"/>
              <a:t> Computing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Physical</a:t>
            </a:r>
            <a:r>
              <a:rPr lang="de-DE" dirty="0"/>
              <a:t> Computing: Kuscheltier als Controller und Interface</a:t>
            </a:r>
          </a:p>
          <a:p>
            <a:r>
              <a:rPr lang="de-DE" dirty="0" err="1"/>
              <a:t>Ubiquitous</a:t>
            </a:r>
            <a:r>
              <a:rPr lang="de-DE" dirty="0"/>
              <a:t> Computing: Kuscheltier mit Sensoren als Interaktions-Gegenstand</a:t>
            </a:r>
          </a:p>
          <a:p>
            <a:r>
              <a:rPr lang="de-DE" dirty="0" err="1"/>
              <a:t>Embodied</a:t>
            </a:r>
            <a:r>
              <a:rPr lang="de-DE" dirty="0"/>
              <a:t> Interaction: Interaktion mit alltäglichem Gegenstand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Biosignalen und </a:t>
            </a:r>
            <a:r>
              <a:rPr lang="de-DE" dirty="0" err="1"/>
              <a:t>Affective</a:t>
            </a:r>
            <a:r>
              <a:rPr lang="de-DE" dirty="0"/>
              <a:t> Computing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Biosignale: Verwendung eines Puls-Sensors zur Steuerung der Geschwindigkeit des </a:t>
            </a:r>
            <a:r>
              <a:rPr lang="de-DE" dirty="0" err="1"/>
              <a:t>PacMan</a:t>
            </a:r>
            <a:endParaRPr lang="de-DE" dirty="0"/>
          </a:p>
          <a:p>
            <a:r>
              <a:rPr lang="de-DE" dirty="0" err="1"/>
              <a:t>Affective</a:t>
            </a:r>
            <a:r>
              <a:rPr lang="de-DE" dirty="0"/>
              <a:t> Computing: Panik wenn Geist plötzlich in der Nähe ist -&gt; Reaktion mit Puls-Sensor möglich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Q-Learning Algorithmus zum Steuern des Geistes „</a:t>
            </a:r>
            <a:r>
              <a:rPr lang="de-DE" dirty="0" err="1"/>
              <a:t>Inky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Zustände: </a:t>
            </a:r>
            <a:r>
              <a:rPr lang="de-DE" dirty="0" err="1"/>
              <a:t>TurnLeft</a:t>
            </a:r>
            <a:r>
              <a:rPr lang="de-DE" dirty="0"/>
              <a:t>, </a:t>
            </a:r>
            <a:r>
              <a:rPr lang="de-DE" dirty="0" err="1"/>
              <a:t>TurnRight</a:t>
            </a:r>
            <a:r>
              <a:rPr lang="de-DE" dirty="0"/>
              <a:t>, </a:t>
            </a:r>
            <a:r>
              <a:rPr lang="de-DE" dirty="0" err="1"/>
              <a:t>PacManEaten</a:t>
            </a:r>
            <a:endParaRPr lang="de-DE" dirty="0"/>
          </a:p>
          <a:p>
            <a:pPr lvl="1"/>
            <a:r>
              <a:rPr lang="de-DE" dirty="0" err="1"/>
              <a:t>Reward</a:t>
            </a:r>
            <a:r>
              <a:rPr lang="de-DE" dirty="0"/>
              <a:t>: </a:t>
            </a:r>
            <a:r>
              <a:rPr lang="de-DE" dirty="0" err="1"/>
              <a:t>PacMan</a:t>
            </a:r>
            <a:r>
              <a:rPr lang="de-DE" dirty="0"/>
              <a:t> gefressen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0722" name="Picture 2" descr="http://wallpapercave.com/wp/l8gP5DT.png"/>
          <p:cNvPicPr>
            <a:picLocks noChangeAspect="1" noChangeArrowheads="1"/>
          </p:cNvPicPr>
          <p:nvPr/>
        </p:nvPicPr>
        <p:blipFill>
          <a:blip r:embed="rId2" cstate="print"/>
          <a:srcRect t="33440" b="36703"/>
          <a:stretch>
            <a:fillRect/>
          </a:stretch>
        </p:blipFill>
        <p:spPr bwMode="auto">
          <a:xfrm>
            <a:off x="2639616" y="4581128"/>
            <a:ext cx="8915425" cy="14977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arallax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TM03457496%5b%5bfn=Parallax%5d%5d</Template>
  <TotalTime>0</TotalTime>
  <Words>198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PacMan –  das neue Spielerlebnis </vt:lpstr>
      <vt:lpstr>Gliederung</vt:lpstr>
      <vt:lpstr>PacMan – Spaß und Sport</vt:lpstr>
      <vt:lpstr>PowerPoint-Präsentation</vt:lpstr>
      <vt:lpstr>Sensoren und Aktuatoren</vt:lpstr>
      <vt:lpstr>Affordanzen und Mapping</vt:lpstr>
      <vt:lpstr>Physical und Ubiquitous Computing</vt:lpstr>
      <vt:lpstr>Nutzung von Biosignalen und Affective Computing</vt:lpstr>
      <vt:lpstr>Reinforcement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Schreier</dc:creator>
  <cp:lastModifiedBy>Michael Schreier</cp:lastModifiedBy>
  <cp:revision>22</cp:revision>
  <dcterms:created xsi:type="dcterms:W3CDTF">2016-06-20T11:41:41Z</dcterms:created>
  <dcterms:modified xsi:type="dcterms:W3CDTF">2016-07-11T14:23:10Z</dcterms:modified>
</cp:coreProperties>
</file>