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6"/>
  </p:normalViewPr>
  <p:slideViewPr>
    <p:cSldViewPr snapToGrid="0" snapToObjects="1" showGuides="1">
      <p:cViewPr varScale="1">
        <p:scale>
          <a:sx n="88" d="100"/>
          <a:sy n="88" d="100"/>
        </p:scale>
        <p:origin x="184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3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3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1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2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91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06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92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7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851E-5C72-584B-9248-9148E53DFD2F}" type="datetimeFigureOut">
              <a:rPr lang="de-DE" smtClean="0"/>
              <a:t>20.05.16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C86A-5E9A-2446-A380-82BE8E5A4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8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DISTRIBUTED COGNITION </a:t>
            </a:r>
            <a:endParaRPr lang="de-DE"/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7195"/>
            <a:ext cx="3355168" cy="204873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 smtClean="0"/>
              <a:t>Cognitive</a:t>
            </a:r>
            <a:r>
              <a:rPr lang="de-DE" b="1" u="sng" dirty="0" smtClean="0"/>
              <a:t> System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 smtClean="0"/>
              <a:t>Activities</a:t>
            </a:r>
            <a:endParaRPr lang="de-DE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dirty="0" smtClean="0"/>
              <a:t>Settings</a:t>
            </a:r>
            <a:endParaRPr lang="de-DE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Interaction </a:t>
            </a:r>
            <a:r>
              <a:rPr lang="de-DE" dirty="0" err="1" smtClean="0"/>
              <a:t>with</a:t>
            </a:r>
            <a:r>
              <a:rPr lang="de-DE" dirty="0" smtClean="0"/>
              <a:t> Media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15544" y="2390685"/>
            <a:ext cx="182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Individuals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615544" y="2894954"/>
            <a:ext cx="182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Artefacts</a:t>
            </a:r>
            <a:endParaRPr lang="de-DE"/>
          </a:p>
        </p:txBody>
      </p:sp>
      <p:cxnSp>
        <p:nvCxnSpPr>
          <p:cNvPr id="15" name="Gerade Verbindung 14"/>
          <p:cNvCxnSpPr>
            <a:endCxn id="11" idx="1"/>
          </p:cNvCxnSpPr>
          <p:nvPr/>
        </p:nvCxnSpPr>
        <p:spPr>
          <a:xfrm>
            <a:off x="3730171" y="2575351"/>
            <a:ext cx="885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3149600" y="3101589"/>
            <a:ext cx="1406625" cy="162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38200" y="5530654"/>
            <a:ext cx="677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Observe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</a:t>
            </a:r>
            <a:r>
              <a:rPr lang="de-DE" sz="2800" b="1" dirty="0" smtClean="0"/>
              <a:t>Ethnological </a:t>
            </a:r>
            <a:r>
              <a:rPr lang="de-DE" sz="2800" b="1" dirty="0"/>
              <a:t>F</a:t>
            </a:r>
            <a:r>
              <a:rPr lang="de-DE" sz="2800" b="1" dirty="0" smtClean="0"/>
              <a:t>ield Study</a:t>
            </a:r>
            <a:endParaRPr lang="de-DE" sz="28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7259588" y="1821077"/>
            <a:ext cx="287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err="1" smtClean="0"/>
              <a:t>Granularity</a:t>
            </a:r>
            <a:endParaRPr lang="de-DE" sz="2800" b="1" u="sng" dirty="0"/>
          </a:p>
        </p:txBody>
      </p:sp>
      <p:sp>
        <p:nvSpPr>
          <p:cNvPr id="24" name="Textfeld 23"/>
          <p:cNvSpPr txBox="1"/>
          <p:nvPr/>
        </p:nvSpPr>
        <p:spPr>
          <a:xfrm>
            <a:off x="7259588" y="2501424"/>
            <a:ext cx="451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144838" algn="l"/>
              </a:tabLst>
            </a:pPr>
            <a:r>
              <a:rPr lang="de-DE" dirty="0" err="1" smtClean="0"/>
              <a:t>Minutes</a:t>
            </a:r>
            <a:r>
              <a:rPr lang="de-DE" dirty="0" smtClean="0"/>
              <a:t>	Days</a:t>
            </a:r>
          </a:p>
          <a:p>
            <a:endParaRPr lang="de-DE" dirty="0"/>
          </a:p>
          <a:p>
            <a:pPr>
              <a:tabLst>
                <a:tab pos="3144838" algn="l"/>
              </a:tabLst>
            </a:pPr>
            <a:r>
              <a:rPr lang="de-DE" dirty="0" err="1" smtClean="0"/>
              <a:t>Plain</a:t>
            </a:r>
            <a:r>
              <a:rPr lang="de-DE" dirty="0"/>
              <a:t>	</a:t>
            </a:r>
            <a:r>
              <a:rPr lang="de-DE" dirty="0" err="1" smtClean="0"/>
              <a:t>Consider</a:t>
            </a:r>
            <a:endParaRPr lang="de-DE" dirty="0" smtClean="0"/>
          </a:p>
          <a:p>
            <a:pPr>
              <a:tabLst>
                <a:tab pos="3101975" algn="l"/>
              </a:tabLst>
            </a:pPr>
            <a:r>
              <a:rPr lang="de-DE" dirty="0" smtClean="0"/>
              <a:t>Interactions	</a:t>
            </a:r>
            <a:r>
              <a:rPr lang="de-DE" dirty="0" smtClean="0"/>
              <a:t> Background</a:t>
            </a:r>
            <a:endParaRPr lang="de-DE" dirty="0" smtClean="0"/>
          </a:p>
        </p:txBody>
      </p:sp>
      <p:sp>
        <p:nvSpPr>
          <p:cNvPr id="25" name="Pfeil nach links und rechts 24"/>
          <p:cNvSpPr/>
          <p:nvPr/>
        </p:nvSpPr>
        <p:spPr>
          <a:xfrm>
            <a:off x="8621484" y="2575351"/>
            <a:ext cx="1706689" cy="1626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links und rechts 31"/>
          <p:cNvSpPr/>
          <p:nvPr/>
        </p:nvSpPr>
        <p:spPr>
          <a:xfrm>
            <a:off x="8621484" y="3295418"/>
            <a:ext cx="1706689" cy="1626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/>
      <p:bldP spid="25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Cognition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Distributed Problem </a:t>
            </a:r>
            <a:r>
              <a:rPr lang="de-DE" dirty="0" err="1" smtClean="0"/>
              <a:t>Solving</a:t>
            </a:r>
            <a:endParaRPr lang="de-DE" dirty="0" smtClean="0"/>
          </a:p>
          <a:p>
            <a:r>
              <a:rPr lang="de-DE" dirty="0" smtClean="0"/>
              <a:t>Verbal/Nonverbal </a:t>
            </a:r>
            <a:r>
              <a:rPr lang="de-DE" dirty="0" err="1" smtClean="0"/>
              <a:t>Behaviour</a:t>
            </a:r>
            <a:endParaRPr lang="de-DE" dirty="0" smtClean="0"/>
          </a:p>
          <a:p>
            <a:r>
              <a:rPr lang="de-DE" dirty="0" err="1" smtClean="0"/>
              <a:t>Coordinating</a:t>
            </a:r>
            <a:r>
              <a:rPr lang="de-DE" dirty="0" smtClean="0"/>
              <a:t> </a:t>
            </a:r>
            <a:r>
              <a:rPr lang="de-DE" dirty="0" err="1" smtClean="0"/>
              <a:t>Mechanisms</a:t>
            </a:r>
            <a:r>
              <a:rPr lang="de-DE" dirty="0" smtClean="0"/>
              <a:t> (Rules, </a:t>
            </a:r>
            <a:r>
              <a:rPr lang="de-DE" dirty="0" err="1" smtClean="0"/>
              <a:t>Processes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Communication</a:t>
            </a:r>
          </a:p>
          <a:p>
            <a:r>
              <a:rPr lang="de-DE" dirty="0" smtClean="0"/>
              <a:t>Knowledge Access /-Sharing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Cognition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Teamwork (</a:t>
            </a:r>
            <a:r>
              <a:rPr lang="de-DE" dirty="0" err="1" smtClean="0"/>
              <a:t>DiCoT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Structured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analyzing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teamwork</a:t>
            </a:r>
            <a:endParaRPr lang="de-DE" dirty="0" smtClean="0"/>
          </a:p>
          <a:p>
            <a:r>
              <a:rPr lang="de-DE" dirty="0" err="1" smtClean="0"/>
              <a:t>Comprehensive</a:t>
            </a:r>
            <a:r>
              <a:rPr lang="de-DE" dirty="0" smtClean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themes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principles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Guides </a:t>
            </a:r>
            <a:r>
              <a:rPr lang="de-DE" dirty="0" err="1"/>
              <a:t>researchers</a:t>
            </a:r>
            <a:r>
              <a:rPr lang="de-DE" dirty="0"/>
              <a:t> in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838199" y="4001294"/>
            <a:ext cx="4415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Themes</a:t>
            </a:r>
            <a:r>
              <a:rPr lang="de-DE" sz="28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P</a:t>
            </a:r>
            <a:r>
              <a:rPr lang="de-DE" sz="2800" dirty="0" err="1" smtClean="0"/>
              <a:t>hysical</a:t>
            </a:r>
            <a:r>
              <a:rPr lang="de-DE" sz="2800" dirty="0" smtClean="0"/>
              <a:t> </a:t>
            </a:r>
            <a:r>
              <a:rPr lang="de-DE" sz="2800" dirty="0" err="1" smtClean="0"/>
              <a:t>layout</a:t>
            </a:r>
            <a:endParaRPr lang="de-DE" sz="2800" dirty="0" smtClean="0"/>
          </a:p>
          <a:p>
            <a:pPr marL="285750" indent="-285750">
              <a:buFontTx/>
              <a:buChar char="-"/>
            </a:pPr>
            <a:r>
              <a:rPr lang="de-DE" sz="2800" dirty="0"/>
              <a:t>I</a:t>
            </a:r>
            <a:r>
              <a:rPr lang="de-DE" sz="2800" dirty="0" smtClean="0"/>
              <a:t>nformation </a:t>
            </a:r>
            <a:r>
              <a:rPr lang="de-DE" sz="2800" dirty="0" err="1" smtClean="0"/>
              <a:t>flow</a:t>
            </a:r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D</a:t>
            </a:r>
            <a:r>
              <a:rPr lang="de-DE" sz="2800" dirty="0" smtClean="0"/>
              <a:t>esign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use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artifacts</a:t>
            </a:r>
            <a:endParaRPr lang="de-DE" sz="28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6096000" y="4001294"/>
            <a:ext cx="552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Principles</a:t>
            </a:r>
            <a:r>
              <a:rPr lang="de-DE" sz="28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de-DE" sz="2800" dirty="0" err="1"/>
              <a:t>S</a:t>
            </a:r>
            <a:r>
              <a:rPr lang="de-DE" sz="2800" dirty="0" err="1" smtClean="0"/>
              <a:t>ubtle</a:t>
            </a:r>
            <a:r>
              <a:rPr lang="de-DE" sz="2800" dirty="0" smtClean="0"/>
              <a:t> </a:t>
            </a:r>
            <a:r>
              <a:rPr lang="de-DE" sz="2800" dirty="0" err="1"/>
              <a:t>bodily</a:t>
            </a:r>
            <a:r>
              <a:rPr lang="de-DE" sz="2800" dirty="0"/>
              <a:t> </a:t>
            </a:r>
            <a:r>
              <a:rPr lang="de-DE" sz="2800" dirty="0" err="1" smtClean="0"/>
              <a:t>supports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Arrangement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equipment</a:t>
            </a:r>
            <a:r>
              <a:rPr lang="de-DE" sz="2800" dirty="0"/>
              <a:t> 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1714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ECOLOGICAL PSYCHOLOGY 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5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SITUATED ACTION 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6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92</Words>
  <Application>Microsoft Macintosh PowerPoint</Application>
  <PresentationFormat>Breitbild</PresentationFormat>
  <Paragraphs>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Office-Design</vt:lpstr>
      <vt:lpstr>DISTRIBUTED COGNITION </vt:lpstr>
      <vt:lpstr>Distributed Cognition Analysis</vt:lpstr>
      <vt:lpstr>Distributed Cognition for Teamwork (DiCoT)</vt:lpstr>
      <vt:lpstr>ECOLOGICAL PSYCHOLOGY </vt:lpstr>
      <vt:lpstr>SITUATED ACTION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COGNITION </dc:title>
  <dc:creator> </dc:creator>
  <cp:lastModifiedBy> </cp:lastModifiedBy>
  <cp:revision>9</cp:revision>
  <dcterms:created xsi:type="dcterms:W3CDTF">2016-05-20T20:00:35Z</dcterms:created>
  <dcterms:modified xsi:type="dcterms:W3CDTF">2016-05-21T10:20:48Z</dcterms:modified>
</cp:coreProperties>
</file>