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tandardabschnitt" id="{7ACE8FA0-664B-4A5E-B310-B477F63AEDC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54" autoAdjust="0"/>
  </p:normalViewPr>
  <p:slideViewPr>
    <p:cSldViewPr snapToGrid="0">
      <p:cViewPr varScale="1">
        <p:scale>
          <a:sx n="56" d="100"/>
          <a:sy n="56" d="100"/>
        </p:scale>
        <p:origin x="-11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677EE-C428-4D05-9987-47C239977870}" type="datetimeFigureOut">
              <a:rPr lang="de-DE" smtClean="0"/>
              <a:t>18.06.2016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F3078-DC8F-4371-A3D9-216B1030AAF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ISkin</a:t>
            </a:r>
            <a:r>
              <a:rPr lang="en-US" dirty="0" smtClean="0"/>
              <a:t>: bio-</a:t>
            </a:r>
            <a:r>
              <a:rPr lang="en-US" dirty="0" err="1" smtClean="0"/>
              <a:t>kompatibler</a:t>
            </a:r>
            <a:r>
              <a:rPr lang="en-US" dirty="0" smtClean="0"/>
              <a:t>, </a:t>
            </a:r>
            <a:r>
              <a:rPr lang="en-US" dirty="0" err="1" smtClean="0"/>
              <a:t>dehnbarer</a:t>
            </a:r>
            <a:r>
              <a:rPr lang="en-US" dirty="0" smtClean="0"/>
              <a:t> "Sticker" </a:t>
            </a:r>
            <a:r>
              <a:rPr lang="en-US" dirty="0" err="1" smtClean="0"/>
              <a:t>mit</a:t>
            </a:r>
            <a:r>
              <a:rPr lang="en-US" dirty="0" smtClean="0"/>
              <a:t> Touch-Sensor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WatchIt</a:t>
            </a:r>
            <a:r>
              <a:rPr lang="en-US" dirty="0" smtClean="0"/>
              <a:t>: </a:t>
            </a:r>
            <a:r>
              <a:rPr lang="en-US" dirty="0" err="1" smtClean="0"/>
              <a:t>benutzt</a:t>
            </a:r>
            <a:r>
              <a:rPr lang="en-US" dirty="0" smtClean="0"/>
              <a:t> das Armband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Wearables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Touch-Input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DiamondTouch</a:t>
            </a:r>
            <a:r>
              <a:rPr lang="en-US" dirty="0" smtClean="0"/>
              <a:t>: </a:t>
            </a:r>
            <a:r>
              <a:rPr lang="en-US" dirty="0" err="1" smtClean="0"/>
              <a:t>interaktives</a:t>
            </a:r>
            <a:r>
              <a:rPr lang="en-US" dirty="0" smtClean="0"/>
              <a:t> Whiteboard, das die </a:t>
            </a:r>
            <a:r>
              <a:rPr lang="en-US" dirty="0" err="1" smtClean="0"/>
              <a:t>Leitfähigkeit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Haut </a:t>
            </a:r>
            <a:r>
              <a:rPr lang="en-US" dirty="0" err="1" smtClean="0"/>
              <a:t>verwendet</a:t>
            </a:r>
            <a:r>
              <a:rPr lang="en-US" dirty="0" smtClean="0"/>
              <a:t>, um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identifizieren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F3078-DC8F-4371-A3D9-216B1030AAF6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4171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08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83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469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69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311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058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067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57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7A499B-7E2F-40DB-807B-936D53B28E2C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985506-3076-4AF9-B51B-797DAE11F18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151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499B-7E2F-40DB-807B-936D53B28E2C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5506-3076-4AF9-B51B-797DAE11F18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791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7A499B-7E2F-40DB-807B-936D53B28E2C}" type="datetimeFigureOut">
              <a:rPr lang="en-US" smtClean="0"/>
              <a:pPr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985506-3076-4AF9-B51B-797DAE11F184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307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SkinTrack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Philipp </a:t>
            </a:r>
            <a:r>
              <a:rPr lang="en-US" dirty="0" err="1"/>
              <a:t>Riedmann</a:t>
            </a:r>
            <a:r>
              <a:rPr lang="en-US" dirty="0"/>
              <a:t>, </a:t>
            </a:r>
            <a:r>
              <a:rPr lang="en-US" dirty="0" err="1"/>
              <a:t>Tabea</a:t>
            </a:r>
            <a:r>
              <a:rPr lang="en-US" dirty="0"/>
              <a:t> </a:t>
            </a:r>
            <a:r>
              <a:rPr lang="en-US" dirty="0" smtClean="0"/>
              <a:t>Schmidt, Michael Schreier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28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38749" y="1995055"/>
            <a:ext cx="8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82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SkinTrack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76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49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i.ytimg.com/vi/9cvZnhvzrBI/mq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0946" y="2803944"/>
            <a:ext cx="3788191" cy="2130857"/>
          </a:xfrm>
          <a:prstGeom prst="rect">
            <a:avLst/>
          </a:prstGeom>
          <a:noFill/>
        </p:spPr>
      </p:pic>
      <p:pic>
        <p:nvPicPr>
          <p:cNvPr id="2052" name="Picture 4" descr="http://perso.telecom-paristech.fr/~via/media/images/watch-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4508" y="2432579"/>
            <a:ext cx="4886519" cy="156368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7840133" y="1913466"/>
            <a:ext cx="115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err="1" smtClean="0"/>
              <a:t>WatchIt</a:t>
            </a:r>
            <a:endParaRPr lang="de-DE" sz="2400" u="sng" dirty="0"/>
          </a:p>
        </p:txBody>
      </p:sp>
      <p:pic>
        <p:nvPicPr>
          <p:cNvPr id="2054" name="Picture 6" descr="http://coral.geog.uvic.ca/sites/coral.geog.uvic.ca/files/DT_scemati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86133" y="4222544"/>
            <a:ext cx="3070225" cy="195812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5520267" y="5029200"/>
            <a:ext cx="2061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 err="1" smtClean="0"/>
              <a:t>DiamondTouch</a:t>
            </a:r>
            <a:endParaRPr lang="de-DE" sz="2400" u="sng" dirty="0"/>
          </a:p>
        </p:txBody>
      </p:sp>
      <p:sp>
        <p:nvSpPr>
          <p:cNvPr id="9" name="Textfeld 8"/>
          <p:cNvSpPr txBox="1"/>
          <p:nvPr/>
        </p:nvSpPr>
        <p:spPr>
          <a:xfrm>
            <a:off x="2929467" y="225213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 err="1" smtClean="0"/>
              <a:t>ISkin</a:t>
            </a:r>
            <a:endParaRPr lang="de-DE" sz="2400" u="sng" dirty="0"/>
          </a:p>
        </p:txBody>
      </p:sp>
    </p:spTree>
    <p:extLst>
      <p:ext uri="{BB962C8B-B14F-4D97-AF65-F5344CB8AC3E}">
        <p14:creationId xmlns:p14="http://schemas.microsoft.com/office/powerpoint/2010/main" xmlns="" val="15729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</p:spPr>
        <p:txBody>
          <a:bodyPr/>
          <a:lstStyle/>
          <a:p>
            <a:pPr lvl="0"/>
            <a:r>
              <a:rPr lang="en-US" dirty="0"/>
              <a:t>Contribution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0"/>
            <a:endParaRPr lang="en-US" sz="26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graphicFrame>
        <p:nvGraphicFramePr>
          <p:cNvPr id="4" name="Tabelle 3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9174552"/>
              </p:ext>
            </p:extLst>
          </p:nvPr>
        </p:nvGraphicFramePr>
        <p:xfrm>
          <a:off x="2062485" y="2370160"/>
          <a:ext cx="8127990" cy="2175445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063995">
                  <a:extLst>
                    <a:ext uri="{9D8B030D-6E8A-4147-A177-3AD203B41FA5}">
                      <a16:colId xmlns:a16="http://schemas.microsoft.com/office/drawing/2014/main" xmlns="" val="2785450484"/>
                    </a:ext>
                  </a:extLst>
                </a:gridCol>
                <a:gridCol w="4063995">
                  <a:extLst>
                    <a:ext uri="{9D8B030D-6E8A-4147-A177-3AD203B41FA5}">
                      <a16:colId xmlns:a16="http://schemas.microsoft.com/office/drawing/2014/main" xmlns="" val="2752461579"/>
                    </a:ext>
                  </a:extLst>
                </a:gridCol>
              </a:tblGrid>
              <a:tr h="712405"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Philipp </a:t>
                      </a:r>
                      <a:r>
                        <a:rPr lang="en-US" sz="2400" dirty="0" err="1"/>
                        <a:t>Riedmann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dirty="0" smtClean="0"/>
                        <a:t>33.3%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65626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400" dirty="0" err="1" smtClean="0"/>
                        <a:t>Tabea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/>
                        <a:t>Schmidt</a:t>
                      </a:r>
                    </a:p>
                    <a:p>
                      <a:pPr lvl="0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dirty="0" smtClean="0"/>
                        <a:t>33.3%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603292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dirty="0" smtClean="0"/>
                        <a:t>Michael </a:t>
                      </a:r>
                      <a:r>
                        <a:rPr lang="en-US" sz="2400" dirty="0"/>
                        <a:t>Schreier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b="0" dirty="0" smtClean="0"/>
                        <a:t>33.3%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9643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967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72</Words>
  <Application>Microsoft Office PowerPoint</Application>
  <PresentationFormat>Benutzerdefiniert</PresentationFormat>
  <Paragraphs>22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Rückblick</vt:lpstr>
      <vt:lpstr>SkinTrack</vt:lpstr>
      <vt:lpstr>Folie 2</vt:lpstr>
      <vt:lpstr>SkinTrack</vt:lpstr>
      <vt:lpstr>Advantages</vt:lpstr>
      <vt:lpstr>Related tools</vt:lpstr>
      <vt:lpstr>Contribution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SkinTrack</dc:title>
  <dc:creator>Michael Schreier</dc:creator>
  <cp:lastModifiedBy>Bambi</cp:lastModifiedBy>
  <cp:revision>12</cp:revision>
  <dcterms:created xsi:type="dcterms:W3CDTF">2016-06-18T09:39:31Z</dcterms:created>
  <dcterms:modified xsi:type="dcterms:W3CDTF">2016-06-18T13:39:21Z</dcterms:modified>
</cp:coreProperties>
</file>