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ACE8FA0-664B-4A5E-B310-B477F63AEDC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1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7A499B-7E2F-40DB-807B-936D53B28E2C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985506-3076-4AF9-B51B-797DAE11F18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SkinTrack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Philipp </a:t>
            </a:r>
            <a:r>
              <a:rPr lang="en-US" dirty="0" err="1"/>
              <a:t>Riedmann</a:t>
            </a:r>
            <a:r>
              <a:rPr lang="en-US" dirty="0"/>
              <a:t>, </a:t>
            </a:r>
            <a:r>
              <a:rPr lang="en-US" dirty="0" err="1"/>
              <a:t>Tabea</a:t>
            </a:r>
            <a:r>
              <a:rPr lang="en-US" dirty="0"/>
              <a:t> </a:t>
            </a:r>
            <a:r>
              <a:rPr lang="en-US" dirty="0" smtClean="0"/>
              <a:t>Schmidt, Michael Schreier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38749" y="1995055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SkinTrack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Advanteges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</p:spPr>
        <p:txBody>
          <a:bodyPr/>
          <a:lstStyle/>
          <a:p>
            <a:pPr lvl="0"/>
            <a:r>
              <a:rPr lang="en-US" dirty="0"/>
              <a:t>Contribution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endParaRPr lang="en-US" sz="26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4" name="Tabelle 3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74552"/>
              </p:ext>
            </p:extLst>
          </p:nvPr>
        </p:nvGraphicFramePr>
        <p:xfrm>
          <a:off x="2062485" y="2370160"/>
          <a:ext cx="8127990" cy="2175445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063995">
                  <a:extLst>
                    <a:ext uri="{9D8B030D-6E8A-4147-A177-3AD203B41FA5}">
                      <a16:colId xmlns:a16="http://schemas.microsoft.com/office/drawing/2014/main" val="2785450484"/>
                    </a:ext>
                  </a:extLst>
                </a:gridCol>
                <a:gridCol w="4063995">
                  <a:extLst>
                    <a:ext uri="{9D8B030D-6E8A-4147-A177-3AD203B41FA5}">
                      <a16:colId xmlns:a16="http://schemas.microsoft.com/office/drawing/2014/main" val="2752461579"/>
                    </a:ext>
                  </a:extLst>
                </a:gridCol>
              </a:tblGrid>
              <a:tr h="712405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Philipp </a:t>
                      </a:r>
                      <a:r>
                        <a:rPr lang="en-US" sz="2400" dirty="0" err="1"/>
                        <a:t>Riedmann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33.3%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5626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dirty="0" err="1" smtClean="0"/>
                        <a:t>Tabea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/>
                        <a:t>Schmidt</a:t>
                      </a:r>
                    </a:p>
                    <a:p>
                      <a:pPr lvl="0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33.3%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329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Michael </a:t>
                      </a:r>
                      <a:r>
                        <a:rPr lang="en-US" sz="2400" dirty="0"/>
                        <a:t>Schreier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dirty="0" smtClean="0"/>
                        <a:t>33.3%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4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7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Rückblick</vt:lpstr>
      <vt:lpstr>SkinTrack</vt:lpstr>
      <vt:lpstr>PowerPoint-Präsentation</vt:lpstr>
      <vt:lpstr>SkinTrack</vt:lpstr>
      <vt:lpstr>Advanteges</vt:lpstr>
      <vt:lpstr>Related tools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SkinTrack</dc:title>
  <dc:creator>Michael Schreier</dc:creator>
  <cp:lastModifiedBy>Michael Schreier</cp:lastModifiedBy>
  <cp:revision>9</cp:revision>
  <dcterms:created xsi:type="dcterms:W3CDTF">2016-06-18T09:39:31Z</dcterms:created>
  <dcterms:modified xsi:type="dcterms:W3CDTF">2016-06-18T09:48:14Z</dcterms:modified>
</cp:coreProperties>
</file>