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76" r:id="rId4"/>
    <p:sldId id="259" r:id="rId5"/>
    <p:sldId id="267" r:id="rId6"/>
    <p:sldId id="279" r:id="rId7"/>
    <p:sldId id="277" r:id="rId8"/>
    <p:sldId id="270" r:id="rId9"/>
    <p:sldId id="272" r:id="rId10"/>
    <p:sldId id="273" r:id="rId11"/>
    <p:sldId id="274" r:id="rId12"/>
    <p:sldId id="275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93" d="100"/>
          <a:sy n="93" d="100"/>
        </p:scale>
        <p:origin x="312" y="96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Just Database 2013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Query 1 Sitzverteilung</c:v>
                </c:pt>
                <c:pt idx="1">
                  <c:v>Query 2       Bundestag</c:v>
                </c:pt>
                <c:pt idx="2">
                  <c:v>Query 3 Wahlkreisübersicht</c:v>
                </c:pt>
                <c:pt idx="3">
                  <c:v>Query 4 Wahlkreissieger</c:v>
                </c:pt>
                <c:pt idx="4">
                  <c:v>Query 5 Überhangmandate</c:v>
                </c:pt>
                <c:pt idx="5">
                  <c:v>Query 6           Knappste Sieger</c:v>
                </c:pt>
                <c:pt idx="6">
                  <c:v>Query 7 Wahlkreisübersicht Einzelstimmen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671</c:v>
                </c:pt>
                <c:pt idx="1">
                  <c:v>1100</c:v>
                </c:pt>
                <c:pt idx="2">
                  <c:v>17</c:v>
                </c:pt>
                <c:pt idx="3">
                  <c:v>177</c:v>
                </c:pt>
                <c:pt idx="4">
                  <c:v>741</c:v>
                </c:pt>
                <c:pt idx="5">
                  <c:v>32</c:v>
                </c:pt>
                <c:pt idx="6">
                  <c:v>252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End-to-End 2013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Query 1 Sitzverteilung</c:v>
                </c:pt>
                <c:pt idx="1">
                  <c:v>Query 2       Bundestag</c:v>
                </c:pt>
                <c:pt idx="2">
                  <c:v>Query 3 Wahlkreisübersicht</c:v>
                </c:pt>
                <c:pt idx="3">
                  <c:v>Query 4 Wahlkreissieger</c:v>
                </c:pt>
                <c:pt idx="4">
                  <c:v>Query 5 Überhangmandate</c:v>
                </c:pt>
                <c:pt idx="5">
                  <c:v>Query 6           Knappste Sieger</c:v>
                </c:pt>
                <c:pt idx="6">
                  <c:v>Query 7 Wahlkreisübersicht Einzelstimmen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800</c:v>
                </c:pt>
                <c:pt idx="1">
                  <c:v>962</c:v>
                </c:pt>
                <c:pt idx="2">
                  <c:v>21</c:v>
                </c:pt>
                <c:pt idx="3">
                  <c:v>100</c:v>
                </c:pt>
                <c:pt idx="4">
                  <c:v>750</c:v>
                </c:pt>
                <c:pt idx="5">
                  <c:v>36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Just Database 2009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Query 1 Sitzverteilung</c:v>
                </c:pt>
                <c:pt idx="1">
                  <c:v>Query 2       Bundestag</c:v>
                </c:pt>
                <c:pt idx="2">
                  <c:v>Query 3 Wahlkreisübersicht</c:v>
                </c:pt>
                <c:pt idx="3">
                  <c:v>Query 4 Wahlkreissieger</c:v>
                </c:pt>
                <c:pt idx="4">
                  <c:v>Query 5 Überhangmandate</c:v>
                </c:pt>
                <c:pt idx="5">
                  <c:v>Query 6           Knappste Sieger</c:v>
                </c:pt>
                <c:pt idx="6">
                  <c:v>Query 7 Wahlkreisübersicht Einzelstimmen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807</c:v>
                </c:pt>
                <c:pt idx="1">
                  <c:v>1200</c:v>
                </c:pt>
                <c:pt idx="2">
                  <c:v>15</c:v>
                </c:pt>
                <c:pt idx="3">
                  <c:v>121</c:v>
                </c:pt>
                <c:pt idx="4">
                  <c:v>622</c:v>
                </c:pt>
                <c:pt idx="5">
                  <c:v>33</c:v>
                </c:pt>
                <c:pt idx="6">
                  <c:v>319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End-to-End 2009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Query 1 Sitzverteilung</c:v>
                </c:pt>
                <c:pt idx="1">
                  <c:v>Query 2       Bundestag</c:v>
                </c:pt>
                <c:pt idx="2">
                  <c:v>Query 3 Wahlkreisübersicht</c:v>
                </c:pt>
                <c:pt idx="3">
                  <c:v>Query 4 Wahlkreissieger</c:v>
                </c:pt>
                <c:pt idx="4">
                  <c:v>Query 5 Überhangmandate</c:v>
                </c:pt>
                <c:pt idx="5">
                  <c:v>Query 6           Knappste Sieger</c:v>
                </c:pt>
                <c:pt idx="6">
                  <c:v>Query 7 Wahlkreisübersicht Einzelstimmen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1054</c:v>
                </c:pt>
                <c:pt idx="1">
                  <c:v>1283</c:v>
                </c:pt>
                <c:pt idx="2">
                  <c:v>20</c:v>
                </c:pt>
                <c:pt idx="3">
                  <c:v>80</c:v>
                </c:pt>
                <c:pt idx="4">
                  <c:v>684</c:v>
                </c:pt>
                <c:pt idx="5">
                  <c:v>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254216208"/>
        <c:axId val="254212288"/>
      </c:barChart>
      <c:catAx>
        <c:axId val="2542162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4212288"/>
        <c:crosses val="autoZero"/>
        <c:auto val="1"/>
        <c:lblAlgn val="ctr"/>
        <c:lblOffset val="100"/>
        <c:noMultiLvlLbl val="0"/>
      </c:catAx>
      <c:valAx>
        <c:axId val="2542122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 smtClean="0"/>
                  <a:t>ms</a:t>
                </a:r>
                <a:endParaRPr lang="de-DE" dirty="0" smtClean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4216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PostgreSQL</a:t>
          </a:r>
          <a:endParaRPr lang="de-DE" b="0" i="0" dirty="0">
            <a:latin typeface="Calibri"/>
          </a:endParaRPr>
        </a:p>
      </dgm: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NodeJS</a:t>
          </a:r>
          <a:r>
            <a:rPr lang="de-DE" b="0" i="0" dirty="0" smtClean="0">
              <a:latin typeface="Calibri"/>
            </a:rPr>
            <a:t> + Express</a:t>
          </a:r>
          <a:endParaRPr lang="de-DE" b="0" i="0" dirty="0">
            <a:latin typeface="Calibri"/>
          </a:endParaRP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44BA1C69-5399-428D-B2A7-A8454DB908F6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AngularJS</a:t>
          </a:r>
          <a:endParaRPr lang="de-DE" b="0" i="0" dirty="0">
            <a:latin typeface="Calibri"/>
          </a:endParaRPr>
        </a:p>
      </dgm:t>
    </dgm:pt>
    <dgm:pt modelId="{24568ED8-B6B9-40CE-9EF1-D8371771847D}" type="parTrans" cxnId="{C856C71D-7D66-48F7-8A5A-43FE58F426F9}">
      <dgm:prSet/>
      <dgm:spPr/>
      <dgm:t>
        <a:bodyPr/>
        <a:lstStyle/>
        <a:p>
          <a:endParaRPr lang="de-DE"/>
        </a:p>
      </dgm:t>
    </dgm:pt>
    <dgm:pt modelId="{B72C029F-1186-43FB-8A59-3903D99A0C12}" type="sibTrans" cxnId="{C856C71D-7D66-48F7-8A5A-43FE58F426F9}">
      <dgm:prSet/>
      <dgm:spPr/>
      <dgm:t>
        <a:bodyPr/>
        <a:lstStyle/>
        <a:p>
          <a:endParaRPr lang="de-DE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3F4716-BAF0-4532-A268-94BB1666474F}" type="presOf" srcId="{095A5E99-E976-4550-8F80-53CC813F2F5A}" destId="{124EF20B-D98C-45B2-BB13-7B93B5373CEB}" srcOrd="0" destOrd="0" presId="urn:microsoft.com/office/officeart/2005/8/layout/vProcess5"/>
    <dgm:cxn modelId="{C856C71D-7D66-48F7-8A5A-43FE58F426F9}" srcId="{CD7942A0-B7D2-4B14-8FEA-55FC702F5BE7}" destId="{44BA1C69-5399-428D-B2A7-A8454DB908F6}" srcOrd="2" destOrd="0" parTransId="{24568ED8-B6B9-40CE-9EF1-D8371771847D}" sibTransId="{B72C029F-1186-43FB-8A59-3903D99A0C12}"/>
    <dgm:cxn modelId="{E1609DEB-3570-40C0-A844-CD08AFB0D5C7}" type="presOf" srcId="{44BA1C69-5399-428D-B2A7-A8454DB908F6}" destId="{A31D264E-E285-4E5C-8EB7-762CD501BE72}" srcOrd="1" destOrd="0" presId="urn:microsoft.com/office/officeart/2005/8/layout/vProcess5"/>
    <dgm:cxn modelId="{7CA73692-BDCF-4BE0-B7D8-EF3289461E9C}" type="presOf" srcId="{8EC937D8-BD76-4A12-A3E5-900D5C1E2E05}" destId="{CA544AF7-F7B2-4CA5-9251-B4CDB8D06634}" srcOrd="0" destOrd="0" presId="urn:microsoft.com/office/officeart/2005/8/layout/vProcess5"/>
    <dgm:cxn modelId="{BCA31FF5-3331-47F7-ACBE-7BCF3E39EB9E}" type="presOf" srcId="{B3EFD4A5-9FA1-4ABE-B722-05162509509B}" destId="{62643EF2-016C-41F1-8CBC-398422A85727}" srcOrd="0" destOrd="0" presId="urn:microsoft.com/office/officeart/2005/8/layout/vProcess5"/>
    <dgm:cxn modelId="{2DB88A89-03FB-4286-982A-EC369D508EC0}" type="presOf" srcId="{095A5E99-E976-4550-8F80-53CC813F2F5A}" destId="{7A2F6994-DA87-4497-BFC7-DD9D6EC5315F}" srcOrd="1" destOrd="0" presId="urn:microsoft.com/office/officeart/2005/8/layout/vProcess5"/>
    <dgm:cxn modelId="{FF57827F-E9E6-498A-B240-1AF5AF245EF5}" type="presOf" srcId="{8EC937D8-BD76-4A12-A3E5-900D5C1E2E05}" destId="{916C48CB-E452-4B79-A9B9-4C9A90B47960}" srcOrd="1" destOrd="0" presId="urn:microsoft.com/office/officeart/2005/8/layout/vProcess5"/>
    <dgm:cxn modelId="{6EAC51D1-50BC-4BE4-AD81-E253B23455E0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BD438AB1-8300-466E-80CE-A720C32136F1}" type="presOf" srcId="{44BA1C69-5399-428D-B2A7-A8454DB908F6}" destId="{2AE92D3F-F0FA-45DD-BB60-4C6FBC6BC016}" srcOrd="0" destOrd="0" presId="urn:microsoft.com/office/officeart/2005/8/layout/vProcess5"/>
    <dgm:cxn modelId="{FA54798C-6A9A-4AE9-B9AE-524EC24C016C}" type="presOf" srcId="{CD7942A0-B7D2-4B14-8FEA-55FC702F5BE7}" destId="{1D84D8B6-AB32-4491-B5D2-EFE3D7668B88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DE799B6-EC78-4546-B0E9-EC04841B70C9}" type="presParOf" srcId="{1D84D8B6-AB32-4491-B5D2-EFE3D7668B88}" destId="{3E0E8213-E460-4EB7-9A92-C2B1CC553F0D}" srcOrd="0" destOrd="0" presId="urn:microsoft.com/office/officeart/2005/8/layout/vProcess5"/>
    <dgm:cxn modelId="{0CCA72DD-5221-435C-A4B2-531164770BB8}" type="presParOf" srcId="{1D84D8B6-AB32-4491-B5D2-EFE3D7668B88}" destId="{124EF20B-D98C-45B2-BB13-7B93B5373CEB}" srcOrd="1" destOrd="0" presId="urn:microsoft.com/office/officeart/2005/8/layout/vProcess5"/>
    <dgm:cxn modelId="{C5E534B8-8566-4C63-9FD9-84438D0B4591}" type="presParOf" srcId="{1D84D8B6-AB32-4491-B5D2-EFE3D7668B88}" destId="{CA544AF7-F7B2-4CA5-9251-B4CDB8D06634}" srcOrd="2" destOrd="0" presId="urn:microsoft.com/office/officeart/2005/8/layout/vProcess5"/>
    <dgm:cxn modelId="{ABA44303-ED5D-48EB-9D76-B004A82DACCB}" type="presParOf" srcId="{1D84D8B6-AB32-4491-B5D2-EFE3D7668B88}" destId="{2AE92D3F-F0FA-45DD-BB60-4C6FBC6BC016}" srcOrd="3" destOrd="0" presId="urn:microsoft.com/office/officeart/2005/8/layout/vProcess5"/>
    <dgm:cxn modelId="{29350ABF-A3C6-4065-9E8F-8F60BC240439}" type="presParOf" srcId="{1D84D8B6-AB32-4491-B5D2-EFE3D7668B88}" destId="{9CA877D8-99F8-40A0-89E9-59A61C9A70F4}" srcOrd="4" destOrd="0" presId="urn:microsoft.com/office/officeart/2005/8/layout/vProcess5"/>
    <dgm:cxn modelId="{A89B07B9-8586-4FB8-A1A0-34072CEDBE9C}" type="presParOf" srcId="{1D84D8B6-AB32-4491-B5D2-EFE3D7668B88}" destId="{62643EF2-016C-41F1-8CBC-398422A85727}" srcOrd="5" destOrd="0" presId="urn:microsoft.com/office/officeart/2005/8/layout/vProcess5"/>
    <dgm:cxn modelId="{D6111C58-BD94-4FA1-A16E-30AF3BABBAE0}" type="presParOf" srcId="{1D84D8B6-AB32-4491-B5D2-EFE3D7668B88}" destId="{7A2F6994-DA87-4497-BFC7-DD9D6EC5315F}" srcOrd="6" destOrd="0" presId="urn:microsoft.com/office/officeart/2005/8/layout/vProcess5"/>
    <dgm:cxn modelId="{184F5586-3E92-4173-8443-ECC6D68C5B90}" type="presParOf" srcId="{1D84D8B6-AB32-4491-B5D2-EFE3D7668B88}" destId="{916C48CB-E452-4B79-A9B9-4C9A90B47960}" srcOrd="7" destOrd="0" presId="urn:microsoft.com/office/officeart/2005/8/layout/vProcess5"/>
    <dgm:cxn modelId="{952AEEDB-777E-48B8-93FE-883EFF69F2D8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PostgreSQL</a:t>
          </a:r>
          <a:endParaRPr lang="de-DE" b="0" i="0" dirty="0">
            <a:latin typeface="Calibri"/>
          </a:endParaRPr>
        </a:p>
      </dgm: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NodeJS</a:t>
          </a:r>
          <a:r>
            <a:rPr lang="de-DE" b="0" i="0" dirty="0" smtClean="0">
              <a:latin typeface="Calibri"/>
            </a:rPr>
            <a:t> + Express</a:t>
          </a:r>
          <a:endParaRPr lang="de-DE" b="0" i="0" dirty="0">
            <a:latin typeface="Calibri"/>
          </a:endParaRP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44BA1C69-5399-428D-B2A7-A8454DB908F6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AngularJS</a:t>
          </a:r>
          <a:endParaRPr lang="de-DE" b="0" i="0" dirty="0">
            <a:latin typeface="Calibri"/>
          </a:endParaRPr>
        </a:p>
      </dgm:t>
    </dgm:pt>
    <dgm:pt modelId="{24568ED8-B6B9-40CE-9EF1-D8371771847D}" type="parTrans" cxnId="{C856C71D-7D66-48F7-8A5A-43FE58F426F9}">
      <dgm:prSet/>
      <dgm:spPr/>
      <dgm:t>
        <a:bodyPr/>
        <a:lstStyle/>
        <a:p>
          <a:endParaRPr lang="de-DE"/>
        </a:p>
      </dgm:t>
    </dgm:pt>
    <dgm:pt modelId="{B72C029F-1186-43FB-8A59-3903D99A0C12}" type="sibTrans" cxnId="{C856C71D-7D66-48F7-8A5A-43FE58F426F9}">
      <dgm:prSet/>
      <dgm:spPr/>
      <dgm:t>
        <a:bodyPr/>
        <a:lstStyle/>
        <a:p>
          <a:endParaRPr lang="de-DE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9A4A3-1913-425E-9D3E-58D2B71F0A1B}" type="presOf" srcId="{8EC937D8-BD76-4A12-A3E5-900D5C1E2E05}" destId="{CA544AF7-F7B2-4CA5-9251-B4CDB8D06634}" srcOrd="0" destOrd="0" presId="urn:microsoft.com/office/officeart/2005/8/layout/vProcess5"/>
    <dgm:cxn modelId="{47C974AA-6451-41BA-9D87-5F20A6D6C6DD}" type="presOf" srcId="{44BA1C69-5399-428D-B2A7-A8454DB908F6}" destId="{2AE92D3F-F0FA-45DD-BB60-4C6FBC6BC016}" srcOrd="0" destOrd="0" presId="urn:microsoft.com/office/officeart/2005/8/layout/vProcess5"/>
    <dgm:cxn modelId="{067ECF5D-E96F-4596-9BD0-A85E29C0349E}" type="presOf" srcId="{B3EFD4A5-9FA1-4ABE-B722-05162509509B}" destId="{62643EF2-016C-41F1-8CBC-398422A85727}" srcOrd="0" destOrd="0" presId="urn:microsoft.com/office/officeart/2005/8/layout/vProcess5"/>
    <dgm:cxn modelId="{F1ED95D2-90FC-4839-A681-905BDD01D891}" type="presOf" srcId="{8877691F-1B60-4485-9174-DDEC7EE68B70}" destId="{9CA877D8-99F8-40A0-89E9-59A61C9A70F4}" srcOrd="0" destOrd="0" presId="urn:microsoft.com/office/officeart/2005/8/layout/vProcess5"/>
    <dgm:cxn modelId="{C856C71D-7D66-48F7-8A5A-43FE58F426F9}" srcId="{CD7942A0-B7D2-4B14-8FEA-55FC702F5BE7}" destId="{44BA1C69-5399-428D-B2A7-A8454DB908F6}" srcOrd="2" destOrd="0" parTransId="{24568ED8-B6B9-40CE-9EF1-D8371771847D}" sibTransId="{B72C029F-1186-43FB-8A59-3903D99A0C12}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CE61A88-F361-47C6-80DC-0FCE3D69238D}" type="presOf" srcId="{095A5E99-E976-4550-8F80-53CC813F2F5A}" destId="{124EF20B-D98C-45B2-BB13-7B93B5373CEB}" srcOrd="0" destOrd="0" presId="urn:microsoft.com/office/officeart/2005/8/layout/vProcess5"/>
    <dgm:cxn modelId="{90A07350-685D-4696-9FDF-2CD60F4F7D54}" type="presOf" srcId="{44BA1C69-5399-428D-B2A7-A8454DB908F6}" destId="{A31D264E-E285-4E5C-8EB7-762CD501BE72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9CFD3802-3DE1-4A60-BE0A-FA5270C853AE}" type="presOf" srcId="{8EC937D8-BD76-4A12-A3E5-900D5C1E2E05}" destId="{916C48CB-E452-4B79-A9B9-4C9A90B47960}" srcOrd="1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EBE25C29-8DB6-40EB-A9EA-3402BF41E510}" type="presOf" srcId="{095A5E99-E976-4550-8F80-53CC813F2F5A}" destId="{7A2F6994-DA87-4497-BFC7-DD9D6EC5315F}" srcOrd="1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3C96B43A-14A3-4A14-B3E0-70A15B515A4A}" type="presParOf" srcId="{1D84D8B6-AB32-4491-B5D2-EFE3D7668B88}" destId="{124EF20B-D98C-45B2-BB13-7B93B5373CEB}" srcOrd="1" destOrd="0" presId="urn:microsoft.com/office/officeart/2005/8/layout/vProcess5"/>
    <dgm:cxn modelId="{475F6AF9-7B6A-4FA5-943F-41D6D1171C14}" type="presParOf" srcId="{1D84D8B6-AB32-4491-B5D2-EFE3D7668B88}" destId="{CA544AF7-F7B2-4CA5-9251-B4CDB8D06634}" srcOrd="2" destOrd="0" presId="urn:microsoft.com/office/officeart/2005/8/layout/vProcess5"/>
    <dgm:cxn modelId="{5CA5A042-16BA-42E6-883C-D2901AE90DA2}" type="presParOf" srcId="{1D84D8B6-AB32-4491-B5D2-EFE3D7668B88}" destId="{2AE92D3F-F0FA-45DD-BB60-4C6FBC6BC016}" srcOrd="3" destOrd="0" presId="urn:microsoft.com/office/officeart/2005/8/layout/vProcess5"/>
    <dgm:cxn modelId="{B085B85A-EC97-49BC-BEAA-C4F6A5535DAD}" type="presParOf" srcId="{1D84D8B6-AB32-4491-B5D2-EFE3D7668B88}" destId="{9CA877D8-99F8-40A0-89E9-59A61C9A70F4}" srcOrd="4" destOrd="0" presId="urn:microsoft.com/office/officeart/2005/8/layout/vProcess5"/>
    <dgm:cxn modelId="{4323C126-8421-4717-A4C0-FBB67F73B711}" type="presParOf" srcId="{1D84D8B6-AB32-4491-B5D2-EFE3D7668B88}" destId="{62643EF2-016C-41F1-8CBC-398422A85727}" srcOrd="5" destOrd="0" presId="urn:microsoft.com/office/officeart/2005/8/layout/vProcess5"/>
    <dgm:cxn modelId="{1E552FB2-CDCD-4AD8-93C3-5B95DF671CD1}" type="presParOf" srcId="{1D84D8B6-AB32-4491-B5D2-EFE3D7668B88}" destId="{7A2F6994-DA87-4497-BFC7-DD9D6EC5315F}" srcOrd="6" destOrd="0" presId="urn:microsoft.com/office/officeart/2005/8/layout/vProcess5"/>
    <dgm:cxn modelId="{1BDAD6B3-1442-424B-9B27-C6D9AFBE1D9F}" type="presParOf" srcId="{1D84D8B6-AB32-4491-B5D2-EFE3D7668B88}" destId="{916C48CB-E452-4B79-A9B9-4C9A90B47960}" srcOrd="7" destOrd="0" presId="urn:microsoft.com/office/officeart/2005/8/layout/vProcess5"/>
    <dgm:cxn modelId="{4A541433-EF32-40DA-B0B4-DF5A6FC348D2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PostgreSQL</a:t>
          </a:r>
          <a:endParaRPr lang="de-DE" b="0" i="0" dirty="0">
            <a:latin typeface="Calibri"/>
          </a:endParaRPr>
        </a:p>
      </dgm: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NodeJS</a:t>
          </a:r>
          <a:r>
            <a:rPr lang="de-DE" b="0" i="0" dirty="0" smtClean="0">
              <a:latin typeface="Calibri"/>
            </a:rPr>
            <a:t> + Express</a:t>
          </a:r>
          <a:endParaRPr lang="de-DE" b="0" i="0" dirty="0">
            <a:latin typeface="Calibri"/>
          </a:endParaRP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44BA1C69-5399-428D-B2A7-A8454DB908F6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AngularJS</a:t>
          </a:r>
          <a:endParaRPr lang="de-DE" b="0" i="0" dirty="0">
            <a:latin typeface="Calibri"/>
          </a:endParaRPr>
        </a:p>
      </dgm:t>
    </dgm:pt>
    <dgm:pt modelId="{24568ED8-B6B9-40CE-9EF1-D8371771847D}" type="parTrans" cxnId="{C856C71D-7D66-48F7-8A5A-43FE58F426F9}">
      <dgm:prSet/>
      <dgm:spPr/>
      <dgm:t>
        <a:bodyPr/>
        <a:lstStyle/>
        <a:p>
          <a:endParaRPr lang="de-DE"/>
        </a:p>
      </dgm:t>
    </dgm:pt>
    <dgm:pt modelId="{B72C029F-1186-43FB-8A59-3903D99A0C12}" type="sibTrans" cxnId="{C856C71D-7D66-48F7-8A5A-43FE58F426F9}">
      <dgm:prSet/>
      <dgm:spPr/>
      <dgm:t>
        <a:bodyPr/>
        <a:lstStyle/>
        <a:p>
          <a:endParaRPr lang="de-DE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B5A902-A037-4AFF-BC77-5FF57A19CC77}" type="presOf" srcId="{095A5E99-E976-4550-8F80-53CC813F2F5A}" destId="{7A2F6994-DA87-4497-BFC7-DD9D6EC5315F}" srcOrd="1" destOrd="0" presId="urn:microsoft.com/office/officeart/2005/8/layout/vProcess5"/>
    <dgm:cxn modelId="{C0FEF670-EA67-429A-A356-99A1E73D14C8}" type="presOf" srcId="{095A5E99-E976-4550-8F80-53CC813F2F5A}" destId="{124EF20B-D98C-45B2-BB13-7B93B5373CEB}" srcOrd="0" destOrd="0" presId="urn:microsoft.com/office/officeart/2005/8/layout/vProcess5"/>
    <dgm:cxn modelId="{4FA33CE9-7822-4A25-9629-A36BF03D48CC}" type="presOf" srcId="{8EC937D8-BD76-4A12-A3E5-900D5C1E2E05}" destId="{916C48CB-E452-4B79-A9B9-4C9A90B47960}" srcOrd="1" destOrd="0" presId="urn:microsoft.com/office/officeart/2005/8/layout/vProcess5"/>
    <dgm:cxn modelId="{ED58A06A-7C9F-491F-A8F1-BD2B6E00EE69}" type="presOf" srcId="{8877691F-1B60-4485-9174-DDEC7EE68B70}" destId="{9CA877D8-99F8-40A0-89E9-59A61C9A70F4}" srcOrd="0" destOrd="0" presId="urn:microsoft.com/office/officeart/2005/8/layout/vProcess5"/>
    <dgm:cxn modelId="{C856C71D-7D66-48F7-8A5A-43FE58F426F9}" srcId="{CD7942A0-B7D2-4B14-8FEA-55FC702F5BE7}" destId="{44BA1C69-5399-428D-B2A7-A8454DB908F6}" srcOrd="2" destOrd="0" parTransId="{24568ED8-B6B9-40CE-9EF1-D8371771847D}" sibTransId="{B72C029F-1186-43FB-8A59-3903D99A0C12}"/>
    <dgm:cxn modelId="{C29AEBD5-74A7-4528-9519-6D36279CC557}" type="presOf" srcId="{CD7942A0-B7D2-4B14-8FEA-55FC702F5BE7}" destId="{1D84D8B6-AB32-4491-B5D2-EFE3D7668B88}" srcOrd="0" destOrd="0" presId="urn:microsoft.com/office/officeart/2005/8/layout/vProcess5"/>
    <dgm:cxn modelId="{7D1A942A-A361-4B15-8C75-BF3D0C2C97F2}" type="presOf" srcId="{44BA1C69-5399-428D-B2A7-A8454DB908F6}" destId="{2AE92D3F-F0FA-45DD-BB60-4C6FBC6BC016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18DF9D4A-65EA-4B68-B7A2-3D4157FD4474}" type="presOf" srcId="{8EC937D8-BD76-4A12-A3E5-900D5C1E2E05}" destId="{CA544AF7-F7B2-4CA5-9251-B4CDB8D06634}" srcOrd="0" destOrd="0" presId="urn:microsoft.com/office/officeart/2005/8/layout/vProcess5"/>
    <dgm:cxn modelId="{1728CA9E-A1B7-4AAF-9DA9-5BFC85E5509D}" type="presOf" srcId="{B3EFD4A5-9FA1-4ABE-B722-05162509509B}" destId="{62643EF2-016C-41F1-8CBC-398422A85727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DD24D7F6-4B1C-4576-BFF5-54AE0A8E1F0B}" type="presOf" srcId="{44BA1C69-5399-428D-B2A7-A8454DB908F6}" destId="{A31D264E-E285-4E5C-8EB7-762CD501BE72}" srcOrd="1" destOrd="0" presId="urn:microsoft.com/office/officeart/2005/8/layout/vProcess5"/>
    <dgm:cxn modelId="{54765936-34AC-4E54-9D57-AE43FEE246FC}" type="presParOf" srcId="{1D84D8B6-AB32-4491-B5D2-EFE3D7668B88}" destId="{3E0E8213-E460-4EB7-9A92-C2B1CC553F0D}" srcOrd="0" destOrd="0" presId="urn:microsoft.com/office/officeart/2005/8/layout/vProcess5"/>
    <dgm:cxn modelId="{849ECCDF-10CC-4565-ACAA-CB845AFB0D8A}" type="presParOf" srcId="{1D84D8B6-AB32-4491-B5D2-EFE3D7668B88}" destId="{124EF20B-D98C-45B2-BB13-7B93B5373CEB}" srcOrd="1" destOrd="0" presId="urn:microsoft.com/office/officeart/2005/8/layout/vProcess5"/>
    <dgm:cxn modelId="{90FED12F-6A81-4DEF-9891-2DBB657F742F}" type="presParOf" srcId="{1D84D8B6-AB32-4491-B5D2-EFE3D7668B88}" destId="{CA544AF7-F7B2-4CA5-9251-B4CDB8D06634}" srcOrd="2" destOrd="0" presId="urn:microsoft.com/office/officeart/2005/8/layout/vProcess5"/>
    <dgm:cxn modelId="{7BF31790-91C8-4CCD-9365-122AD4B2E3DA}" type="presParOf" srcId="{1D84D8B6-AB32-4491-B5D2-EFE3D7668B88}" destId="{2AE92D3F-F0FA-45DD-BB60-4C6FBC6BC016}" srcOrd="3" destOrd="0" presId="urn:microsoft.com/office/officeart/2005/8/layout/vProcess5"/>
    <dgm:cxn modelId="{68EAA750-4283-4927-8D49-2C69469B26FE}" type="presParOf" srcId="{1D84D8B6-AB32-4491-B5D2-EFE3D7668B88}" destId="{9CA877D8-99F8-40A0-89E9-59A61C9A70F4}" srcOrd="4" destOrd="0" presId="urn:microsoft.com/office/officeart/2005/8/layout/vProcess5"/>
    <dgm:cxn modelId="{0D21E886-CA1D-4FEE-877A-BA1842160C7F}" type="presParOf" srcId="{1D84D8B6-AB32-4491-B5D2-EFE3D7668B88}" destId="{62643EF2-016C-41F1-8CBC-398422A85727}" srcOrd="5" destOrd="0" presId="urn:microsoft.com/office/officeart/2005/8/layout/vProcess5"/>
    <dgm:cxn modelId="{6DB63DE1-46D3-4D5B-ABD5-45971A3E717F}" type="presParOf" srcId="{1D84D8B6-AB32-4491-B5D2-EFE3D7668B88}" destId="{7A2F6994-DA87-4497-BFC7-DD9D6EC5315F}" srcOrd="6" destOrd="0" presId="urn:microsoft.com/office/officeart/2005/8/layout/vProcess5"/>
    <dgm:cxn modelId="{018191C2-31F5-4124-AFD5-27C9ECF2590F}" type="presParOf" srcId="{1D84D8B6-AB32-4491-B5D2-EFE3D7668B88}" destId="{916C48CB-E452-4B79-A9B9-4C9A90B47960}" srcOrd="7" destOrd="0" presId="urn:microsoft.com/office/officeart/2005/8/layout/vProcess5"/>
    <dgm:cxn modelId="{D77A9184-5E45-4BD8-A941-6EDB8077329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PostgreSQL</a:t>
          </a:r>
          <a:endParaRPr lang="de-DE" b="0" i="0" dirty="0">
            <a:latin typeface="Calibri"/>
          </a:endParaRPr>
        </a:p>
      </dgm: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NodeJS</a:t>
          </a:r>
          <a:r>
            <a:rPr lang="de-DE" b="0" i="0" dirty="0" smtClean="0">
              <a:latin typeface="Calibri"/>
            </a:rPr>
            <a:t> + Express.io</a:t>
          </a:r>
          <a:endParaRPr lang="de-DE" b="0" i="0" dirty="0">
            <a:latin typeface="Calibri"/>
          </a:endParaRP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44BA1C69-5399-428D-B2A7-A8454DB908F6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AngularJS</a:t>
          </a:r>
          <a:endParaRPr lang="de-DE" b="0" i="0" dirty="0">
            <a:latin typeface="Calibri"/>
          </a:endParaRPr>
        </a:p>
      </dgm:t>
    </dgm:pt>
    <dgm:pt modelId="{24568ED8-B6B9-40CE-9EF1-D8371771847D}" type="parTrans" cxnId="{C856C71D-7D66-48F7-8A5A-43FE58F426F9}">
      <dgm:prSet/>
      <dgm:spPr/>
      <dgm:t>
        <a:bodyPr/>
        <a:lstStyle/>
        <a:p>
          <a:endParaRPr lang="de-DE"/>
        </a:p>
      </dgm:t>
    </dgm:pt>
    <dgm:pt modelId="{B72C029F-1186-43FB-8A59-3903D99A0C12}" type="sibTrans" cxnId="{C856C71D-7D66-48F7-8A5A-43FE58F426F9}">
      <dgm:prSet/>
      <dgm:spPr/>
      <dgm:t>
        <a:bodyPr/>
        <a:lstStyle/>
        <a:p>
          <a:endParaRPr lang="de-DE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56C71D-7D66-48F7-8A5A-43FE58F426F9}" srcId="{CD7942A0-B7D2-4B14-8FEA-55FC702F5BE7}" destId="{44BA1C69-5399-428D-B2A7-A8454DB908F6}" srcOrd="2" destOrd="0" parTransId="{24568ED8-B6B9-40CE-9EF1-D8371771847D}" sibTransId="{B72C029F-1186-43FB-8A59-3903D99A0C12}"/>
    <dgm:cxn modelId="{30C628FD-E0D0-4D41-B366-F198626AC73F}" type="presOf" srcId="{44BA1C69-5399-428D-B2A7-A8454DB908F6}" destId="{A31D264E-E285-4E5C-8EB7-762CD501BE72}" srcOrd="1" destOrd="0" presId="urn:microsoft.com/office/officeart/2005/8/layout/vProcess5"/>
    <dgm:cxn modelId="{E91A372C-3A09-460B-8677-8F509E11F565}" type="presOf" srcId="{8EC937D8-BD76-4A12-A3E5-900D5C1E2E05}" destId="{916C48CB-E452-4B79-A9B9-4C9A90B47960}" srcOrd="1" destOrd="0" presId="urn:microsoft.com/office/officeart/2005/8/layout/vProcess5"/>
    <dgm:cxn modelId="{66D18CFC-6E25-4847-A45D-8FB3134FBB0D}" type="presOf" srcId="{44BA1C69-5399-428D-B2A7-A8454DB908F6}" destId="{2AE92D3F-F0FA-45DD-BB60-4C6FBC6BC016}" srcOrd="0" destOrd="0" presId="urn:microsoft.com/office/officeart/2005/8/layout/vProcess5"/>
    <dgm:cxn modelId="{9910D4F3-A74D-4D79-AD2E-15EE72D24727}" type="presOf" srcId="{CD7942A0-B7D2-4B14-8FEA-55FC702F5BE7}" destId="{1D84D8B6-AB32-4491-B5D2-EFE3D7668B88}" srcOrd="0" destOrd="0" presId="urn:microsoft.com/office/officeart/2005/8/layout/vProcess5"/>
    <dgm:cxn modelId="{E2FD0D59-C170-447C-B6CA-A9FA33CAECBE}" type="presOf" srcId="{095A5E99-E976-4550-8F80-53CC813F2F5A}" destId="{124EF20B-D98C-45B2-BB13-7B93B5373CEB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9E04843E-0971-4D6D-A4AD-F3F3A5DBE7ED}" type="presOf" srcId="{B3EFD4A5-9FA1-4ABE-B722-05162509509B}" destId="{62643EF2-016C-41F1-8CBC-398422A85727}" srcOrd="0" destOrd="0" presId="urn:microsoft.com/office/officeart/2005/8/layout/vProcess5"/>
    <dgm:cxn modelId="{2A36904D-9080-4B73-8FA8-AC387F9E4335}" type="presOf" srcId="{8EC937D8-BD76-4A12-A3E5-900D5C1E2E05}" destId="{CA544AF7-F7B2-4CA5-9251-B4CDB8D06634}" srcOrd="0" destOrd="0" presId="urn:microsoft.com/office/officeart/2005/8/layout/vProcess5"/>
    <dgm:cxn modelId="{C4C647E0-7199-4180-AB28-89DADB0B4884}" type="presOf" srcId="{8877691F-1B60-4485-9174-DDEC7EE68B70}" destId="{9CA877D8-99F8-40A0-89E9-59A61C9A70F4}" srcOrd="0" destOrd="0" presId="urn:microsoft.com/office/officeart/2005/8/layout/vProcess5"/>
    <dgm:cxn modelId="{DDA8950C-5F94-45CC-89F1-A17108D18988}" type="presOf" srcId="{095A5E99-E976-4550-8F80-53CC813F2F5A}" destId="{7A2F6994-DA87-4497-BFC7-DD9D6EC5315F}" srcOrd="1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2DA3A3F6-8817-4F14-A84F-271A8C5DCF11}" type="presParOf" srcId="{1D84D8B6-AB32-4491-B5D2-EFE3D7668B88}" destId="{3E0E8213-E460-4EB7-9A92-C2B1CC553F0D}" srcOrd="0" destOrd="0" presId="urn:microsoft.com/office/officeart/2005/8/layout/vProcess5"/>
    <dgm:cxn modelId="{1292174F-A63C-4BCF-BF07-8873D59B00CF}" type="presParOf" srcId="{1D84D8B6-AB32-4491-B5D2-EFE3D7668B88}" destId="{124EF20B-D98C-45B2-BB13-7B93B5373CEB}" srcOrd="1" destOrd="0" presId="urn:microsoft.com/office/officeart/2005/8/layout/vProcess5"/>
    <dgm:cxn modelId="{1D7CAF65-DD4A-4234-91EE-8556233AD967}" type="presParOf" srcId="{1D84D8B6-AB32-4491-B5D2-EFE3D7668B88}" destId="{CA544AF7-F7B2-4CA5-9251-B4CDB8D06634}" srcOrd="2" destOrd="0" presId="urn:microsoft.com/office/officeart/2005/8/layout/vProcess5"/>
    <dgm:cxn modelId="{82A7FD38-5B4C-436E-899F-B51D52EDD68D}" type="presParOf" srcId="{1D84D8B6-AB32-4491-B5D2-EFE3D7668B88}" destId="{2AE92D3F-F0FA-45DD-BB60-4C6FBC6BC016}" srcOrd="3" destOrd="0" presId="urn:microsoft.com/office/officeart/2005/8/layout/vProcess5"/>
    <dgm:cxn modelId="{8CDFC338-6B1F-4759-8DE3-C70CD814E2F3}" type="presParOf" srcId="{1D84D8B6-AB32-4491-B5D2-EFE3D7668B88}" destId="{9CA877D8-99F8-40A0-89E9-59A61C9A70F4}" srcOrd="4" destOrd="0" presId="urn:microsoft.com/office/officeart/2005/8/layout/vProcess5"/>
    <dgm:cxn modelId="{021F94A7-9149-4792-ACAA-F71BC0E1BDAA}" type="presParOf" srcId="{1D84D8B6-AB32-4491-B5D2-EFE3D7668B88}" destId="{62643EF2-016C-41F1-8CBC-398422A85727}" srcOrd="5" destOrd="0" presId="urn:microsoft.com/office/officeart/2005/8/layout/vProcess5"/>
    <dgm:cxn modelId="{A9B9B3EC-083F-4824-B391-07FE2C0F5F2C}" type="presParOf" srcId="{1D84D8B6-AB32-4491-B5D2-EFE3D7668B88}" destId="{7A2F6994-DA87-4497-BFC7-DD9D6EC5315F}" srcOrd="6" destOrd="0" presId="urn:microsoft.com/office/officeart/2005/8/layout/vProcess5"/>
    <dgm:cxn modelId="{1F030FD7-BF81-4C37-A29F-5CDACDA5D944}" type="presParOf" srcId="{1D84D8B6-AB32-4491-B5D2-EFE3D7668B88}" destId="{916C48CB-E452-4B79-A9B9-4C9A90B47960}" srcOrd="7" destOrd="0" presId="urn:microsoft.com/office/officeart/2005/8/layout/vProcess5"/>
    <dgm:cxn modelId="{ADD61841-B571-46EC-BA77-8E2C4742CBFF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PostgreSQL</a:t>
          </a:r>
          <a:endParaRPr lang="de-DE" b="0" i="0" dirty="0">
            <a:latin typeface="Calibri"/>
          </a:endParaRPr>
        </a:p>
      </dgm: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NodeJS</a:t>
          </a:r>
          <a:r>
            <a:rPr lang="de-DE" b="0" i="0" dirty="0" smtClean="0">
              <a:latin typeface="Calibri"/>
            </a:rPr>
            <a:t> + Express.io</a:t>
          </a:r>
          <a:endParaRPr lang="de-DE" b="0" i="0" dirty="0">
            <a:latin typeface="Calibri"/>
          </a:endParaRP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44BA1C69-5399-428D-B2A7-A8454DB908F6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AngularJS</a:t>
          </a:r>
          <a:endParaRPr lang="de-DE" b="0" i="0" dirty="0">
            <a:latin typeface="Calibri"/>
          </a:endParaRPr>
        </a:p>
      </dgm:t>
    </dgm:pt>
    <dgm:pt modelId="{24568ED8-B6B9-40CE-9EF1-D8371771847D}" type="parTrans" cxnId="{C856C71D-7D66-48F7-8A5A-43FE58F426F9}">
      <dgm:prSet/>
      <dgm:spPr/>
      <dgm:t>
        <a:bodyPr/>
        <a:lstStyle/>
        <a:p>
          <a:endParaRPr lang="de-DE"/>
        </a:p>
      </dgm:t>
    </dgm:pt>
    <dgm:pt modelId="{B72C029F-1186-43FB-8A59-3903D99A0C12}" type="sibTrans" cxnId="{C856C71D-7D66-48F7-8A5A-43FE58F426F9}">
      <dgm:prSet/>
      <dgm:spPr/>
      <dgm:t>
        <a:bodyPr/>
        <a:lstStyle/>
        <a:p>
          <a:endParaRPr lang="de-DE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42CFC3-8278-418F-8BC0-B43DA8273492}" type="presOf" srcId="{8EC937D8-BD76-4A12-A3E5-900D5C1E2E05}" destId="{CA544AF7-F7B2-4CA5-9251-B4CDB8D0663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C7D206E7-ED1F-4EAD-AB97-C26AC15E6629}" type="presOf" srcId="{44BA1C69-5399-428D-B2A7-A8454DB908F6}" destId="{2AE92D3F-F0FA-45DD-BB60-4C6FBC6BC016}" srcOrd="0" destOrd="0" presId="urn:microsoft.com/office/officeart/2005/8/layout/vProcess5"/>
    <dgm:cxn modelId="{2C120183-823F-40D1-84B2-80C580E015D8}" type="presOf" srcId="{CD7942A0-B7D2-4B14-8FEA-55FC702F5BE7}" destId="{1D84D8B6-AB32-4491-B5D2-EFE3D7668B88}" srcOrd="0" destOrd="0" presId="urn:microsoft.com/office/officeart/2005/8/layout/vProcess5"/>
    <dgm:cxn modelId="{9A5B342E-0891-4785-8968-1F2B44A87175}" type="presOf" srcId="{095A5E99-E976-4550-8F80-53CC813F2F5A}" destId="{124EF20B-D98C-45B2-BB13-7B93B5373CEB}" srcOrd="0" destOrd="0" presId="urn:microsoft.com/office/officeart/2005/8/layout/vProcess5"/>
    <dgm:cxn modelId="{B06313AE-C737-469A-8A6A-A62970E9C8B9}" type="presOf" srcId="{44BA1C69-5399-428D-B2A7-A8454DB908F6}" destId="{A31D264E-E285-4E5C-8EB7-762CD501BE72}" srcOrd="1" destOrd="0" presId="urn:microsoft.com/office/officeart/2005/8/layout/vProcess5"/>
    <dgm:cxn modelId="{3198569F-691F-4F2C-9FD3-A22BB8B59061}" type="presOf" srcId="{8EC937D8-BD76-4A12-A3E5-900D5C1E2E05}" destId="{916C48CB-E452-4B79-A9B9-4C9A90B47960}" srcOrd="1" destOrd="0" presId="urn:microsoft.com/office/officeart/2005/8/layout/vProcess5"/>
    <dgm:cxn modelId="{C856C71D-7D66-48F7-8A5A-43FE58F426F9}" srcId="{CD7942A0-B7D2-4B14-8FEA-55FC702F5BE7}" destId="{44BA1C69-5399-428D-B2A7-A8454DB908F6}" srcOrd="2" destOrd="0" parTransId="{24568ED8-B6B9-40CE-9EF1-D8371771847D}" sibTransId="{B72C029F-1186-43FB-8A59-3903D99A0C12}"/>
    <dgm:cxn modelId="{F0E484F5-AE75-4B93-B109-ABCEE0E49091}" type="presOf" srcId="{095A5E99-E976-4550-8F80-53CC813F2F5A}" destId="{7A2F6994-DA87-4497-BFC7-DD9D6EC5315F}" srcOrd="1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4B24CE4B-A54E-4324-A4CF-6E7B626286E0}" type="presOf" srcId="{8877691F-1B60-4485-9174-DDEC7EE68B70}" destId="{9CA877D8-99F8-40A0-89E9-59A61C9A70F4}" srcOrd="0" destOrd="0" presId="urn:microsoft.com/office/officeart/2005/8/layout/vProcess5"/>
    <dgm:cxn modelId="{1D0CBC1D-0416-4684-86EC-47EB224F8C9E}" type="presOf" srcId="{B3EFD4A5-9FA1-4ABE-B722-05162509509B}" destId="{62643EF2-016C-41F1-8CBC-398422A85727}" srcOrd="0" destOrd="0" presId="urn:microsoft.com/office/officeart/2005/8/layout/vProcess5"/>
    <dgm:cxn modelId="{19D72082-A3F9-4C9F-950B-6673C0E57AC3}" type="presParOf" srcId="{1D84D8B6-AB32-4491-B5D2-EFE3D7668B88}" destId="{3E0E8213-E460-4EB7-9A92-C2B1CC553F0D}" srcOrd="0" destOrd="0" presId="urn:microsoft.com/office/officeart/2005/8/layout/vProcess5"/>
    <dgm:cxn modelId="{697E06E4-03AB-42E6-BF79-0D2FEEDA2E3E}" type="presParOf" srcId="{1D84D8B6-AB32-4491-B5D2-EFE3D7668B88}" destId="{124EF20B-D98C-45B2-BB13-7B93B5373CEB}" srcOrd="1" destOrd="0" presId="urn:microsoft.com/office/officeart/2005/8/layout/vProcess5"/>
    <dgm:cxn modelId="{1EA173A8-3316-42E9-B466-31569181C598}" type="presParOf" srcId="{1D84D8B6-AB32-4491-B5D2-EFE3D7668B88}" destId="{CA544AF7-F7B2-4CA5-9251-B4CDB8D06634}" srcOrd="2" destOrd="0" presId="urn:microsoft.com/office/officeart/2005/8/layout/vProcess5"/>
    <dgm:cxn modelId="{8E0F2192-6C28-4AFE-80A9-59FA10FA98C8}" type="presParOf" srcId="{1D84D8B6-AB32-4491-B5D2-EFE3D7668B88}" destId="{2AE92D3F-F0FA-45DD-BB60-4C6FBC6BC016}" srcOrd="3" destOrd="0" presId="urn:microsoft.com/office/officeart/2005/8/layout/vProcess5"/>
    <dgm:cxn modelId="{55E8DBA9-267B-4B06-9058-FF7E1D32A8A7}" type="presParOf" srcId="{1D84D8B6-AB32-4491-B5D2-EFE3D7668B88}" destId="{9CA877D8-99F8-40A0-89E9-59A61C9A70F4}" srcOrd="4" destOrd="0" presId="urn:microsoft.com/office/officeart/2005/8/layout/vProcess5"/>
    <dgm:cxn modelId="{41252614-73A4-4DA2-ADAF-ABDF5E7112BE}" type="presParOf" srcId="{1D84D8B6-AB32-4491-B5D2-EFE3D7668B88}" destId="{62643EF2-016C-41F1-8CBC-398422A85727}" srcOrd="5" destOrd="0" presId="urn:microsoft.com/office/officeart/2005/8/layout/vProcess5"/>
    <dgm:cxn modelId="{75B78171-8FDC-48E6-B4D3-0A8F78C089B7}" type="presParOf" srcId="{1D84D8B6-AB32-4491-B5D2-EFE3D7668B88}" destId="{7A2F6994-DA87-4497-BFC7-DD9D6EC5315F}" srcOrd="6" destOrd="0" presId="urn:microsoft.com/office/officeart/2005/8/layout/vProcess5"/>
    <dgm:cxn modelId="{C2B65BA6-7D8B-4E39-AA45-761F42793593}" type="presParOf" srcId="{1D84D8B6-AB32-4491-B5D2-EFE3D7668B88}" destId="{916C48CB-E452-4B79-A9B9-4C9A90B47960}" srcOrd="7" destOrd="0" presId="urn:microsoft.com/office/officeart/2005/8/layout/vProcess5"/>
    <dgm:cxn modelId="{140E7B50-DFE8-4AD4-BF05-43A62695F34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PostgreSQL</a:t>
          </a:r>
          <a:endParaRPr lang="de-DE" b="0" i="0" dirty="0">
            <a:latin typeface="Calibri"/>
          </a:endParaRPr>
        </a:p>
      </dgm: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NodeJS</a:t>
          </a:r>
          <a:r>
            <a:rPr lang="de-DE" b="0" i="0" dirty="0" smtClean="0">
              <a:latin typeface="Calibri"/>
            </a:rPr>
            <a:t> + Express.io</a:t>
          </a:r>
          <a:endParaRPr lang="de-DE" b="0" i="0" dirty="0">
            <a:latin typeface="Calibri"/>
          </a:endParaRP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44BA1C69-5399-428D-B2A7-A8454DB908F6}">
      <dgm:prSet phldrT="[Text]"/>
      <dgm:spPr/>
      <dgm:t>
        <a:bodyPr/>
        <a:lstStyle/>
        <a:p>
          <a:r>
            <a:rPr lang="de-DE" b="0" i="0" dirty="0" err="1" smtClean="0">
              <a:latin typeface="Calibri"/>
            </a:rPr>
            <a:t>AngularJS</a:t>
          </a:r>
          <a:endParaRPr lang="de-DE" b="0" i="0" dirty="0">
            <a:latin typeface="Calibri"/>
          </a:endParaRPr>
        </a:p>
      </dgm:t>
    </dgm:pt>
    <dgm:pt modelId="{24568ED8-B6B9-40CE-9EF1-D8371771847D}" type="parTrans" cxnId="{C856C71D-7D66-48F7-8A5A-43FE58F426F9}">
      <dgm:prSet/>
      <dgm:spPr/>
      <dgm:t>
        <a:bodyPr/>
        <a:lstStyle/>
        <a:p>
          <a:endParaRPr lang="de-DE"/>
        </a:p>
      </dgm:t>
    </dgm:pt>
    <dgm:pt modelId="{B72C029F-1186-43FB-8A59-3903D99A0C12}" type="sibTrans" cxnId="{C856C71D-7D66-48F7-8A5A-43FE58F426F9}">
      <dgm:prSet/>
      <dgm:spPr/>
      <dgm:t>
        <a:bodyPr/>
        <a:lstStyle/>
        <a:p>
          <a:endParaRPr lang="de-DE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FB822F7B-23AB-4DF9-9C2E-FD02DDD98CA3}" type="presOf" srcId="{8877691F-1B60-4485-9174-DDEC7EE68B70}" destId="{9CA877D8-99F8-40A0-89E9-59A61C9A70F4}" srcOrd="0" destOrd="0" presId="urn:microsoft.com/office/officeart/2005/8/layout/vProcess5"/>
    <dgm:cxn modelId="{EBFDCC44-4566-4F0A-8B0A-E6619711A7C4}" type="presOf" srcId="{44BA1C69-5399-428D-B2A7-A8454DB908F6}" destId="{2AE92D3F-F0FA-45DD-BB60-4C6FBC6BC016}" srcOrd="0" destOrd="0" presId="urn:microsoft.com/office/officeart/2005/8/layout/vProcess5"/>
    <dgm:cxn modelId="{6DB03803-53FF-459C-A1B4-F7930B7C0593}" type="presOf" srcId="{44BA1C69-5399-428D-B2A7-A8454DB908F6}" destId="{A31D264E-E285-4E5C-8EB7-762CD501BE72}" srcOrd="1" destOrd="0" presId="urn:microsoft.com/office/officeart/2005/8/layout/vProcess5"/>
    <dgm:cxn modelId="{696A531B-90A2-42CA-9404-8CE5DFA6B971}" type="presOf" srcId="{8EC937D8-BD76-4A12-A3E5-900D5C1E2E05}" destId="{CA544AF7-F7B2-4CA5-9251-B4CDB8D06634}" srcOrd="0" destOrd="0" presId="urn:microsoft.com/office/officeart/2005/8/layout/vProcess5"/>
    <dgm:cxn modelId="{42110EE1-968C-45B3-A197-A07FD91EA639}" type="presOf" srcId="{095A5E99-E976-4550-8F80-53CC813F2F5A}" destId="{7A2F6994-DA87-4497-BFC7-DD9D6EC5315F}" srcOrd="1" destOrd="0" presId="urn:microsoft.com/office/officeart/2005/8/layout/vProcess5"/>
    <dgm:cxn modelId="{F66A2E9E-B4FC-4DBF-A2AD-9953E4047760}" type="presOf" srcId="{B3EFD4A5-9FA1-4ABE-B722-05162509509B}" destId="{62643EF2-016C-41F1-8CBC-398422A85727}" srcOrd="0" destOrd="0" presId="urn:microsoft.com/office/officeart/2005/8/layout/vProcess5"/>
    <dgm:cxn modelId="{8FFBCB86-58A8-44F7-8930-79136B8835C0}" type="presOf" srcId="{8EC937D8-BD76-4A12-A3E5-900D5C1E2E05}" destId="{916C48CB-E452-4B79-A9B9-4C9A90B47960}" srcOrd="1" destOrd="0" presId="urn:microsoft.com/office/officeart/2005/8/layout/vProcess5"/>
    <dgm:cxn modelId="{C0E90D88-264A-4E9D-B655-B3881E96B955}" type="presOf" srcId="{CD7942A0-B7D2-4B14-8FEA-55FC702F5BE7}" destId="{1D84D8B6-AB32-4491-B5D2-EFE3D7668B88}" srcOrd="0" destOrd="0" presId="urn:microsoft.com/office/officeart/2005/8/layout/vProcess5"/>
    <dgm:cxn modelId="{C856C71D-7D66-48F7-8A5A-43FE58F426F9}" srcId="{CD7942A0-B7D2-4B14-8FEA-55FC702F5BE7}" destId="{44BA1C69-5399-428D-B2A7-A8454DB908F6}" srcOrd="2" destOrd="0" parTransId="{24568ED8-B6B9-40CE-9EF1-D8371771847D}" sibTransId="{B72C029F-1186-43FB-8A59-3903D99A0C12}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94823846-8E55-4EAA-A347-178E599D785D}" type="presOf" srcId="{095A5E99-E976-4550-8F80-53CC813F2F5A}" destId="{124EF20B-D98C-45B2-BB13-7B93B5373CEB}" srcOrd="0" destOrd="0" presId="urn:microsoft.com/office/officeart/2005/8/layout/vProcess5"/>
    <dgm:cxn modelId="{1F7D149C-03E6-4DB0-9C75-39989221A175}" type="presParOf" srcId="{1D84D8B6-AB32-4491-B5D2-EFE3D7668B88}" destId="{3E0E8213-E460-4EB7-9A92-C2B1CC553F0D}" srcOrd="0" destOrd="0" presId="urn:microsoft.com/office/officeart/2005/8/layout/vProcess5"/>
    <dgm:cxn modelId="{E7F39575-2255-46A9-BB68-AD95C0F84C8F}" type="presParOf" srcId="{1D84D8B6-AB32-4491-B5D2-EFE3D7668B88}" destId="{124EF20B-D98C-45B2-BB13-7B93B5373CEB}" srcOrd="1" destOrd="0" presId="urn:microsoft.com/office/officeart/2005/8/layout/vProcess5"/>
    <dgm:cxn modelId="{2714FCCA-E2D9-4501-A253-DB634073C913}" type="presParOf" srcId="{1D84D8B6-AB32-4491-B5D2-EFE3D7668B88}" destId="{CA544AF7-F7B2-4CA5-9251-B4CDB8D06634}" srcOrd="2" destOrd="0" presId="urn:microsoft.com/office/officeart/2005/8/layout/vProcess5"/>
    <dgm:cxn modelId="{9738025B-0017-4B7D-9B99-F2FB777D9E87}" type="presParOf" srcId="{1D84D8B6-AB32-4491-B5D2-EFE3D7668B88}" destId="{2AE92D3F-F0FA-45DD-BB60-4C6FBC6BC016}" srcOrd="3" destOrd="0" presId="urn:microsoft.com/office/officeart/2005/8/layout/vProcess5"/>
    <dgm:cxn modelId="{5D3FC2DC-5778-4B32-BF82-74A812193ADA}" type="presParOf" srcId="{1D84D8B6-AB32-4491-B5D2-EFE3D7668B88}" destId="{9CA877D8-99F8-40A0-89E9-59A61C9A70F4}" srcOrd="4" destOrd="0" presId="urn:microsoft.com/office/officeart/2005/8/layout/vProcess5"/>
    <dgm:cxn modelId="{8F30D307-8B26-45B0-98E3-D7EA9494A1C4}" type="presParOf" srcId="{1D84D8B6-AB32-4491-B5D2-EFE3D7668B88}" destId="{62643EF2-016C-41F1-8CBC-398422A85727}" srcOrd="5" destOrd="0" presId="urn:microsoft.com/office/officeart/2005/8/layout/vProcess5"/>
    <dgm:cxn modelId="{8EFCB73C-EB4A-40F1-BA15-00A008070658}" type="presParOf" srcId="{1D84D8B6-AB32-4491-B5D2-EFE3D7668B88}" destId="{7A2F6994-DA87-4497-BFC7-DD9D6EC5315F}" srcOrd="6" destOrd="0" presId="urn:microsoft.com/office/officeart/2005/8/layout/vProcess5"/>
    <dgm:cxn modelId="{A76F30B5-2B1E-435B-A4EA-0E62465EA485}" type="presParOf" srcId="{1D84D8B6-AB32-4491-B5D2-EFE3D7668B88}" destId="{916C48CB-E452-4B79-A9B9-4C9A90B47960}" srcOrd="7" destOrd="0" presId="urn:microsoft.com/office/officeart/2005/8/layout/vProcess5"/>
    <dgm:cxn modelId="{42F2AF1F-BFD6-4BB6-AAAC-509F88868F59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PostgreSQL</a:t>
          </a:r>
          <a:endParaRPr lang="de-DE" sz="3500" b="0" i="0" kern="1200" dirty="0">
            <a:latin typeface="Calibri"/>
          </a:endParaRP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NodeJS</a:t>
          </a:r>
          <a:r>
            <a:rPr lang="de-DE" sz="3500" b="0" i="0" kern="1200" dirty="0" smtClean="0">
              <a:latin typeface="Calibri"/>
            </a:rPr>
            <a:t> + Express</a:t>
          </a:r>
          <a:endParaRPr lang="de-DE" sz="3500" b="0" i="0" kern="1200" dirty="0">
            <a:latin typeface="Calibri"/>
          </a:endParaRP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AngularJS</a:t>
          </a:r>
          <a:endParaRPr lang="de-DE" sz="3500" b="0" i="0" kern="1200" dirty="0">
            <a:latin typeface="Calibri"/>
          </a:endParaRP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PostgreSQL</a:t>
          </a:r>
          <a:endParaRPr lang="de-DE" sz="3500" b="0" i="0" kern="1200" dirty="0">
            <a:latin typeface="Calibri"/>
          </a:endParaRP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NodeJS</a:t>
          </a:r>
          <a:r>
            <a:rPr lang="de-DE" sz="3500" b="0" i="0" kern="1200" dirty="0" smtClean="0">
              <a:latin typeface="Calibri"/>
            </a:rPr>
            <a:t> + Express</a:t>
          </a:r>
          <a:endParaRPr lang="de-DE" sz="3500" b="0" i="0" kern="1200" dirty="0">
            <a:latin typeface="Calibri"/>
          </a:endParaRP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AngularJS</a:t>
          </a:r>
          <a:endParaRPr lang="de-DE" sz="3500" b="0" i="0" kern="1200" dirty="0">
            <a:latin typeface="Calibri"/>
          </a:endParaRP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PostgreSQL</a:t>
          </a:r>
          <a:endParaRPr lang="de-DE" sz="3500" b="0" i="0" kern="1200" dirty="0">
            <a:latin typeface="Calibri"/>
          </a:endParaRP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NodeJS</a:t>
          </a:r>
          <a:r>
            <a:rPr lang="de-DE" sz="3500" b="0" i="0" kern="1200" dirty="0" smtClean="0">
              <a:latin typeface="Calibri"/>
            </a:rPr>
            <a:t> + Express</a:t>
          </a:r>
          <a:endParaRPr lang="de-DE" sz="3500" b="0" i="0" kern="1200" dirty="0">
            <a:latin typeface="Calibri"/>
          </a:endParaRP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AngularJS</a:t>
          </a:r>
          <a:endParaRPr lang="de-DE" sz="3500" b="0" i="0" kern="1200" dirty="0">
            <a:latin typeface="Calibri"/>
          </a:endParaRP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PostgreSQL</a:t>
          </a:r>
          <a:endParaRPr lang="de-DE" sz="3500" b="0" i="0" kern="1200" dirty="0">
            <a:latin typeface="Calibri"/>
          </a:endParaRP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NodeJS</a:t>
          </a:r>
          <a:r>
            <a:rPr lang="de-DE" sz="3500" b="0" i="0" kern="1200" dirty="0" smtClean="0">
              <a:latin typeface="Calibri"/>
            </a:rPr>
            <a:t> + Express.io</a:t>
          </a:r>
          <a:endParaRPr lang="de-DE" sz="3500" b="0" i="0" kern="1200" dirty="0">
            <a:latin typeface="Calibri"/>
          </a:endParaRP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AngularJS</a:t>
          </a:r>
          <a:endParaRPr lang="de-DE" sz="3500" b="0" i="0" kern="1200" dirty="0">
            <a:latin typeface="Calibri"/>
          </a:endParaRP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PostgreSQL</a:t>
          </a:r>
          <a:endParaRPr lang="de-DE" sz="3500" b="0" i="0" kern="1200" dirty="0">
            <a:latin typeface="Calibri"/>
          </a:endParaRP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NodeJS</a:t>
          </a:r>
          <a:r>
            <a:rPr lang="de-DE" sz="3500" b="0" i="0" kern="1200" dirty="0" smtClean="0">
              <a:latin typeface="Calibri"/>
            </a:rPr>
            <a:t> + Express.io</a:t>
          </a:r>
          <a:endParaRPr lang="de-DE" sz="3500" b="0" i="0" kern="1200" dirty="0">
            <a:latin typeface="Calibri"/>
          </a:endParaRP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AngularJS</a:t>
          </a:r>
          <a:endParaRPr lang="de-DE" sz="3500" b="0" i="0" kern="1200" dirty="0">
            <a:latin typeface="Calibri"/>
          </a:endParaRP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PostgreSQL</a:t>
          </a:r>
          <a:endParaRPr lang="de-DE" sz="3500" b="0" i="0" kern="1200" dirty="0">
            <a:latin typeface="Calibri"/>
          </a:endParaRP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NodeJS</a:t>
          </a:r>
          <a:r>
            <a:rPr lang="de-DE" sz="3500" b="0" i="0" kern="1200" dirty="0" smtClean="0">
              <a:latin typeface="Calibri"/>
            </a:rPr>
            <a:t> + Express.io</a:t>
          </a:r>
          <a:endParaRPr lang="de-DE" sz="3500" b="0" i="0" kern="1200" dirty="0">
            <a:latin typeface="Calibri"/>
          </a:endParaRP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500" b="0" i="0" kern="1200" dirty="0" err="1" smtClean="0">
              <a:latin typeface="Calibri"/>
            </a:rPr>
            <a:t>AngularJS</a:t>
          </a:r>
          <a:endParaRPr lang="de-DE" sz="3500" b="0" i="0" kern="1200" dirty="0">
            <a:latin typeface="Calibri"/>
          </a:endParaRP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de-DE"/>
              <a:t>25.01.2016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de-DE"/>
              <a:t>25.01.2016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8987">
              <a:buNone/>
            </a:pPr>
            <a:fld id="{3EBA5BD7-F043-4D1B-AA17-CD412FC534DE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2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8987">
              <a:buNone/>
            </a:pPr>
            <a:fld id="{3EBA5BD7-F043-4D1B-AA17-CD412FC534DE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8987">
              <a:buNone/>
            </a:pPr>
            <a:fld id="{3EBA5BD7-F043-4D1B-AA17-CD412FC534DE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0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8987">
              <a:buNone/>
            </a:pPr>
            <a:fld id="{3EBA5BD7-F043-4D1B-AA17-CD412FC534DE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14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8987">
              <a:buNone/>
            </a:pPr>
            <a:fld id="{3EBA5BD7-F043-4D1B-AA17-CD412FC534DE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5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8987">
              <a:buNone/>
            </a:pPr>
            <a:fld id="{3EBA5BD7-F043-4D1B-AA17-CD412FC534DE}" type="slidenum">
              <a:rPr lang="de-DE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25.01.2016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de-DE" noProof="0" smtClean="0"/>
              <a:pPr/>
              <a:t>25.01.2016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8987">
              <a:spcBef>
                <a:spcPct val="0"/>
              </a:spcBef>
              <a:buNone/>
            </a:pPr>
            <a:r>
              <a:rPr lang="de-DE" sz="5400" b="0" i="0" dirty="0" smtClean="0">
                <a:solidFill>
                  <a:schemeClr val="tx1"/>
                </a:solidFill>
                <a:latin typeface="Calibri"/>
              </a:rPr>
              <a:t>Wahlinformationssystem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2800" b="0" i="0" spc="200" baseline="0" dirty="0" smtClean="0">
                <a:solidFill>
                  <a:srgbClr val="009999"/>
                </a:solidFill>
              </a:rPr>
              <a:t>Jens Wöhrle &amp; Martin </a:t>
            </a:r>
            <a:r>
              <a:rPr lang="de-DE" sz="2800" b="0" i="0" spc="200" baseline="0" dirty="0" err="1" smtClean="0">
                <a:solidFill>
                  <a:srgbClr val="009999"/>
                </a:solidFill>
              </a:rPr>
              <a:t>Wurzer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Used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Tools </a:t>
            </a: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and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AngularJS</a:t>
            </a:r>
            <a:endParaRPr lang="de-DE" dirty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Express – </a:t>
            </a:r>
            <a:r>
              <a:rPr lang="de-DE" dirty="0" err="1" smtClean="0">
                <a:latin typeface="Calibri"/>
              </a:rPr>
              <a:t>designed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for</a:t>
            </a:r>
            <a:r>
              <a:rPr lang="de-DE" dirty="0" smtClean="0">
                <a:latin typeface="Calibri"/>
              </a:rPr>
              <a:t> Single Page </a:t>
            </a:r>
            <a:r>
              <a:rPr lang="de-DE" dirty="0" err="1" smtClean="0">
                <a:latin typeface="Calibri"/>
              </a:rPr>
              <a:t>Applications</a:t>
            </a:r>
            <a:r>
              <a:rPr lang="de-DE" dirty="0" smtClean="0">
                <a:latin typeface="Calibri"/>
              </a:rPr>
              <a:t>(SPA)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Supervisor – Filemanagement </a:t>
            </a:r>
            <a:r>
              <a:rPr lang="de-DE" dirty="0" err="1" smtClean="0">
                <a:latin typeface="Calibri"/>
              </a:rPr>
              <a:t>and</a:t>
            </a:r>
            <a:r>
              <a:rPr lang="de-DE" dirty="0" smtClean="0">
                <a:latin typeface="Calibri"/>
              </a:rPr>
              <a:t> Supervision Tool.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379013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107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Used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Tools </a:t>
            </a: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and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Clientside</a:t>
            </a:r>
            <a:r>
              <a:rPr lang="de-DE" dirty="0" smtClean="0">
                <a:latin typeface="Calibri"/>
              </a:rPr>
              <a:t> Frameworks </a:t>
            </a:r>
            <a:r>
              <a:rPr lang="de-DE" dirty="0" err="1" smtClean="0">
                <a:latin typeface="Calibri"/>
              </a:rPr>
              <a:t>and</a:t>
            </a:r>
            <a:r>
              <a:rPr lang="de-DE" dirty="0" smtClean="0">
                <a:latin typeface="Calibri"/>
              </a:rPr>
              <a:t> Tools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Bower – File </a:t>
            </a:r>
            <a:r>
              <a:rPr lang="de-DE" dirty="0" err="1" smtClean="0">
                <a:latin typeface="Calibri"/>
              </a:rPr>
              <a:t>and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Packagemanagement</a:t>
            </a:r>
            <a:r>
              <a:rPr lang="de-DE" dirty="0" smtClean="0">
                <a:latin typeface="Calibri"/>
              </a:rPr>
              <a:t> Tool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Bootstrap front-end </a:t>
            </a:r>
            <a:r>
              <a:rPr lang="de-DE" dirty="0" err="1" smtClean="0">
                <a:latin typeface="Calibri"/>
              </a:rPr>
              <a:t>framework</a:t>
            </a:r>
            <a:endParaRPr lang="de-DE" dirty="0" smtClean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AngularCharts</a:t>
            </a:r>
            <a:r>
              <a:rPr lang="de-DE" dirty="0" smtClean="0">
                <a:latin typeface="Calibri"/>
              </a:rPr>
              <a:t>, </a:t>
            </a:r>
            <a:r>
              <a:rPr lang="de-DE" dirty="0" err="1" smtClean="0">
                <a:latin typeface="Calibri"/>
              </a:rPr>
              <a:t>ngTable</a:t>
            </a:r>
            <a:r>
              <a:rPr lang="de-DE" dirty="0" smtClean="0">
                <a:latin typeface="Calibri"/>
              </a:rPr>
              <a:t>, </a:t>
            </a:r>
            <a:r>
              <a:rPr lang="de-DE" dirty="0" err="1" smtClean="0">
                <a:latin typeface="Calibri"/>
              </a:rPr>
              <a:t>ng</a:t>
            </a:r>
            <a:r>
              <a:rPr lang="de-DE" dirty="0" smtClean="0">
                <a:latin typeface="Calibri"/>
              </a:rPr>
              <a:t>-google-chart – Chart </a:t>
            </a:r>
            <a:r>
              <a:rPr lang="de-DE" dirty="0" err="1" smtClean="0">
                <a:latin typeface="Calibri"/>
              </a:rPr>
              <a:t>libraries</a:t>
            </a:r>
            <a:endParaRPr lang="de-DE" dirty="0" smtClean="0">
              <a:latin typeface="Calibri"/>
            </a:endParaRP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379013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185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Used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Tools </a:t>
            </a: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and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Frameworks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014653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Popular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OpenSource</a:t>
            </a:r>
            <a:r>
              <a:rPr lang="de-DE" dirty="0" smtClean="0">
                <a:latin typeface="Calibri"/>
              </a:rPr>
              <a:t> DBMS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Highly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efficient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NodeJS</a:t>
            </a:r>
            <a:endParaRPr lang="de-DE" dirty="0" smtClean="0">
              <a:latin typeface="Calibri"/>
            </a:endParaRPr>
          </a:p>
          <a:p>
            <a:pPr marL="914263" lvl="2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000" b="0" i="0" dirty="0" smtClean="0">
                <a:solidFill>
                  <a:schemeClr val="tx1"/>
                </a:solidFill>
                <a:latin typeface="Calibri"/>
              </a:rPr>
              <a:t>Non </a:t>
            </a:r>
            <a:r>
              <a:rPr lang="de-DE" sz="2000" b="0" i="0" dirty="0" err="1" smtClean="0">
                <a:solidFill>
                  <a:schemeClr val="tx1"/>
                </a:solidFill>
                <a:latin typeface="Calibri"/>
              </a:rPr>
              <a:t>blocking</a:t>
            </a:r>
            <a:r>
              <a:rPr lang="de-DE" sz="2000" b="0" i="0" dirty="0" smtClean="0">
                <a:solidFill>
                  <a:schemeClr val="tx1"/>
                </a:solidFill>
                <a:latin typeface="Calibri"/>
              </a:rPr>
              <a:t> I/O </a:t>
            </a:r>
          </a:p>
          <a:p>
            <a:pPr marL="914263" lvl="2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Scalable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and</a:t>
            </a:r>
            <a:r>
              <a:rPr lang="de-DE" dirty="0" smtClean="0">
                <a:latin typeface="Calibri"/>
              </a:rPr>
              <a:t> High-</a:t>
            </a:r>
            <a:r>
              <a:rPr lang="de-DE" dirty="0" err="1" smtClean="0">
                <a:latin typeface="Calibri"/>
              </a:rPr>
              <a:t>Throughput</a:t>
            </a:r>
            <a:endParaRPr lang="de-DE" sz="2000" b="0" i="0" dirty="0" smtClean="0">
              <a:solidFill>
                <a:schemeClr val="tx1"/>
              </a:solidFill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AngularJS</a:t>
            </a:r>
            <a:endParaRPr lang="de-DE" dirty="0" smtClean="0">
              <a:latin typeface="Calibri"/>
            </a:endParaRPr>
          </a:p>
          <a:p>
            <a:pPr marL="914263" lvl="2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Single-Page-</a:t>
            </a:r>
            <a:r>
              <a:rPr lang="de-DE" dirty="0" err="1" smtClean="0">
                <a:latin typeface="Calibri"/>
              </a:rPr>
              <a:t>Application</a:t>
            </a:r>
            <a:endParaRPr lang="de-DE" dirty="0" smtClean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97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System </a:t>
            </a: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Overview</a:t>
            </a:r>
            <a:endParaRPr lang="de-DE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218883" y="1706880"/>
            <a:ext cx="6603721" cy="446532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" indent="-304770">
              <a:spcBef>
                <a:spcPts val="1600"/>
              </a:spcBef>
              <a:buClr>
                <a:srgbClr val="009999"/>
              </a:buClr>
              <a:buFont typeface="Arial"/>
              <a:buChar char="•"/>
            </a:pPr>
            <a:r>
              <a:rPr lang="de-DE" dirty="0" smtClean="0">
                <a:latin typeface="Calibri"/>
              </a:rPr>
              <a:t>PERFORMANCE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solidFill>
                  <a:schemeClr val="tx1"/>
                </a:solidFill>
                <a:latin typeface="Calibri"/>
              </a:rPr>
              <a:t>Seperation</a:t>
            </a:r>
            <a:r>
              <a:rPr lang="de-DE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alibri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alibri"/>
              </a:rPr>
              <a:t>Tables</a:t>
            </a:r>
            <a:r>
              <a:rPr lang="de-DE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alibri"/>
              </a:rPr>
              <a:t>by</a:t>
            </a:r>
            <a:r>
              <a:rPr lang="de-DE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alibri"/>
              </a:rPr>
              <a:t>election</a:t>
            </a:r>
            <a:r>
              <a:rPr lang="de-DE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alibri"/>
              </a:rPr>
              <a:t>year</a:t>
            </a:r>
            <a:endParaRPr lang="de-DE" dirty="0" smtClean="0">
              <a:solidFill>
                <a:schemeClr val="tx1"/>
              </a:solidFill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Only</a:t>
            </a:r>
            <a:r>
              <a:rPr lang="de-DE" dirty="0" smtClean="0">
                <a:latin typeface="Calibri"/>
              </a:rPr>
              <a:t> SQL </a:t>
            </a:r>
            <a:r>
              <a:rPr lang="de-DE" dirty="0" err="1" smtClean="0">
                <a:latin typeface="Calibri"/>
              </a:rPr>
              <a:t>and</a:t>
            </a:r>
            <a:r>
              <a:rPr lang="de-DE" dirty="0" smtClean="0">
                <a:latin typeface="Calibri"/>
              </a:rPr>
              <a:t> PL/SQL </a:t>
            </a:r>
            <a:r>
              <a:rPr lang="de-DE" dirty="0" err="1" smtClean="0">
                <a:latin typeface="Calibri"/>
              </a:rPr>
              <a:t>for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calculations</a:t>
            </a:r>
            <a:endParaRPr lang="de-DE" dirty="0" smtClean="0">
              <a:latin typeface="Calibri"/>
            </a:endParaRPr>
          </a:p>
          <a:p>
            <a:pPr marL="23" indent="-304770">
              <a:spcBef>
                <a:spcPts val="1600"/>
              </a:spcBef>
              <a:buClr>
                <a:srgbClr val="009999"/>
              </a:buClr>
              <a:buFont typeface="Arial"/>
              <a:buChar char="•"/>
            </a:pPr>
            <a:r>
              <a:rPr lang="de-DE" dirty="0">
                <a:latin typeface="Calibri"/>
              </a:rPr>
              <a:t>Security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solidFill>
                  <a:schemeClr val="tx1"/>
                </a:solidFill>
                <a:latin typeface="Calibri"/>
              </a:rPr>
              <a:t>Basic </a:t>
            </a:r>
            <a:r>
              <a:rPr lang="de-DE" dirty="0" err="1" smtClean="0">
                <a:solidFill>
                  <a:schemeClr val="tx1"/>
                </a:solidFill>
                <a:latin typeface="Calibri"/>
              </a:rPr>
              <a:t>security</a:t>
            </a:r>
            <a:r>
              <a:rPr lang="de-DE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alibri"/>
              </a:rPr>
              <a:t>measures</a:t>
            </a:r>
            <a:endParaRPr lang="de-DE" dirty="0">
              <a:solidFill>
                <a:schemeClr val="tx1"/>
              </a:solidFill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>
                <a:solidFill>
                  <a:schemeClr val="tx1"/>
                </a:solidFill>
                <a:latin typeface="Calibri"/>
              </a:rPr>
              <a:t>Thread </a:t>
            </a:r>
            <a:r>
              <a:rPr lang="de-DE" dirty="0" err="1">
                <a:solidFill>
                  <a:schemeClr val="tx1"/>
                </a:solidFill>
                <a:latin typeface="Calibri"/>
              </a:rPr>
              <a:t>and</a:t>
            </a:r>
            <a:r>
              <a:rPr lang="de-DE" dirty="0">
                <a:solidFill>
                  <a:schemeClr val="tx1"/>
                </a:solidFill>
                <a:latin typeface="Calibri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libri"/>
              </a:rPr>
              <a:t>Concurrency</a:t>
            </a:r>
            <a:r>
              <a:rPr lang="de-DE" dirty="0">
                <a:solidFill>
                  <a:schemeClr val="tx1"/>
                </a:solidFill>
                <a:latin typeface="Calibri"/>
              </a:rPr>
              <a:t>-Safe </a:t>
            </a:r>
            <a:r>
              <a:rPr lang="de-DE" dirty="0" err="1">
                <a:solidFill>
                  <a:schemeClr val="tx1"/>
                </a:solidFill>
                <a:latin typeface="Calibri"/>
              </a:rPr>
              <a:t>Election</a:t>
            </a:r>
            <a:r>
              <a:rPr lang="de-DE" dirty="0">
                <a:solidFill>
                  <a:schemeClr val="tx1"/>
                </a:solidFill>
                <a:latin typeface="Calibri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libri"/>
              </a:rPr>
              <a:t>Process</a:t>
            </a:r>
            <a:endParaRPr lang="de-DE" dirty="0">
              <a:solidFill>
                <a:schemeClr val="tx1"/>
              </a:solidFill>
              <a:latin typeface="Calibri"/>
            </a:endParaRPr>
          </a:p>
          <a:p>
            <a:pPr marL="23" indent="-304770">
              <a:spcBef>
                <a:spcPts val="1600"/>
              </a:spcBef>
              <a:buClr>
                <a:srgbClr val="009999"/>
              </a:buClr>
              <a:buFont typeface="Arial"/>
              <a:buChar char="•"/>
            </a:pPr>
            <a:r>
              <a:rPr lang="de-DE" dirty="0" err="1">
                <a:latin typeface="Calibri"/>
              </a:rPr>
              <a:t>FrontEnd</a:t>
            </a:r>
            <a:endParaRPr lang="de-DE" dirty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>
                <a:solidFill>
                  <a:schemeClr val="tx1"/>
                </a:solidFill>
                <a:latin typeface="Calibri"/>
              </a:rPr>
              <a:t>Powerful </a:t>
            </a:r>
            <a:r>
              <a:rPr lang="de-DE" dirty="0" err="1">
                <a:solidFill>
                  <a:schemeClr val="tx1"/>
                </a:solidFill>
                <a:latin typeface="Calibri"/>
              </a:rPr>
              <a:t>tables</a:t>
            </a:r>
            <a:r>
              <a:rPr lang="de-DE" dirty="0">
                <a:solidFill>
                  <a:schemeClr val="tx1"/>
                </a:solidFill>
                <a:latin typeface="Calibri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libri"/>
              </a:rPr>
              <a:t>and</a:t>
            </a:r>
            <a:r>
              <a:rPr lang="de-DE" dirty="0">
                <a:solidFill>
                  <a:schemeClr val="tx1"/>
                </a:solidFill>
                <a:latin typeface="Calibri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libri"/>
              </a:rPr>
              <a:t>diagramms</a:t>
            </a:r>
            <a:endParaRPr lang="de-DE" dirty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33" y="5085184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Benchmarking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896944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dirty="0" smtClean="0">
                <a:latin typeface="Calibri"/>
              </a:rPr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35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69876" y="1772816"/>
            <a:ext cx="10360501" cy="1223963"/>
          </a:xfrm>
        </p:spPr>
        <p:txBody>
          <a:bodyPr>
            <a:normAutofit/>
          </a:bodyPr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000" cap="all" spc="200" dirty="0" err="1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Thank</a:t>
            </a:r>
            <a:r>
              <a:rPr lang="de-DE" sz="4000" cap="all" spc="200" dirty="0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de-DE" sz="4000" cap="all" spc="200" dirty="0" err="1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you</a:t>
            </a:r>
            <a:r>
              <a:rPr lang="de-DE" sz="4000" cap="all" spc="200" dirty="0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de-DE" sz="4000" cap="all" spc="200" dirty="0" err="1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very</a:t>
            </a:r>
            <a:r>
              <a:rPr lang="de-DE" sz="4000" cap="all" spc="200" dirty="0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de-DE" sz="4000" cap="all" spc="200" dirty="0" err="1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much</a:t>
            </a:r>
            <a:r>
              <a:rPr lang="de-DE" sz="4000" cap="all" spc="200" dirty="0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de-DE" sz="4000" cap="all" spc="200" dirty="0" err="1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for</a:t>
            </a:r>
            <a:r>
              <a:rPr lang="de-DE" sz="4000" cap="all" spc="200" dirty="0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de-DE" sz="4000" cap="all" spc="200" dirty="0" err="1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your</a:t>
            </a:r>
            <a:r>
              <a:rPr lang="de-DE" sz="4000" cap="all" spc="200" dirty="0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 </a:t>
            </a:r>
            <a:r>
              <a:rPr lang="de-DE" sz="4000" cap="all" spc="200" dirty="0" err="1">
                <a:solidFill>
                  <a:schemeClr val="accent1"/>
                </a:solidFill>
                <a:latin typeface="Calibri"/>
                <a:ea typeface="+mn-ea"/>
                <a:cs typeface="+mn-cs"/>
              </a:rPr>
              <a:t>attention</a:t>
            </a:r>
            <a:endParaRPr lang="de-DE" sz="4000" cap="all" spc="200" dirty="0">
              <a:solidFill>
                <a:schemeClr val="accent1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1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Used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Tools </a:t>
            </a: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and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 err="1" smtClean="0">
                <a:solidFill>
                  <a:schemeClr val="tx1"/>
                </a:solidFill>
                <a:latin typeface="Calibri"/>
              </a:rPr>
              <a:t>PostgreSQL</a:t>
            </a:r>
            <a:endParaRPr lang="de-DE" dirty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OpenSource</a:t>
            </a:r>
            <a:endParaRPr lang="de-DE" dirty="0" smtClean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400" b="0" i="0" dirty="0" err="1" smtClean="0">
                <a:solidFill>
                  <a:schemeClr val="tx1"/>
                </a:solidFill>
                <a:latin typeface="Calibri"/>
              </a:rPr>
              <a:t>One</a:t>
            </a:r>
            <a:r>
              <a:rPr lang="de-DE" sz="2400" b="0" i="0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de-DE" sz="2400" b="0" i="0" dirty="0" err="1" smtClean="0">
                <a:solidFill>
                  <a:schemeClr val="tx1"/>
                </a:solidFill>
                <a:latin typeface="Calibri"/>
              </a:rPr>
              <a:t>of</a:t>
            </a:r>
            <a:r>
              <a:rPr lang="de-DE" sz="2400" b="0" i="0" dirty="0" smtClean="0">
                <a:solidFill>
                  <a:schemeClr val="tx1"/>
                </a:solidFill>
                <a:latin typeface="Calibri"/>
              </a:rPr>
              <a:t> the </a:t>
            </a:r>
            <a:r>
              <a:rPr lang="de-DE" sz="2400" b="0" i="0" dirty="0" err="1" smtClean="0">
                <a:solidFill>
                  <a:schemeClr val="tx1"/>
                </a:solidFill>
                <a:latin typeface="Calibri"/>
              </a:rPr>
              <a:t>most</a:t>
            </a:r>
            <a:r>
              <a:rPr lang="de-DE" sz="2400" b="0" i="0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de-DE" sz="2400" b="0" i="0" dirty="0" err="1" smtClean="0">
                <a:solidFill>
                  <a:schemeClr val="tx1"/>
                </a:solidFill>
                <a:latin typeface="Calibri"/>
              </a:rPr>
              <a:t>advanced</a:t>
            </a:r>
            <a:r>
              <a:rPr lang="de-DE" sz="2400" b="0" i="0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de-DE" sz="2400" b="0" i="0" dirty="0" err="1" smtClean="0">
                <a:solidFill>
                  <a:schemeClr val="tx1"/>
                </a:solidFill>
                <a:latin typeface="Calibri"/>
              </a:rPr>
              <a:t>OpenSource</a:t>
            </a:r>
            <a:r>
              <a:rPr lang="de-DE" sz="2400" b="0" i="0" dirty="0" smtClean="0">
                <a:solidFill>
                  <a:schemeClr val="tx1"/>
                </a:solidFill>
                <a:latin typeface="Calibri"/>
              </a:rPr>
              <a:t> relational Databases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Powerful SQL-Extension </a:t>
            </a:r>
            <a:r>
              <a:rPr lang="de-DE" dirty="0" err="1" smtClean="0">
                <a:latin typeface="Calibri"/>
              </a:rPr>
              <a:t>with</a:t>
            </a:r>
            <a:r>
              <a:rPr lang="de-DE" dirty="0" smtClean="0">
                <a:latin typeface="Calibri"/>
              </a:rPr>
              <a:t> PL/SQL</a:t>
            </a:r>
            <a:endParaRPr lang="de-DE" sz="2400" b="0" i="0" dirty="0" smtClean="0">
              <a:solidFill>
                <a:schemeClr val="tx1"/>
              </a:solidFill>
              <a:latin typeface="Calibri"/>
            </a:endParaRP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014653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Used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Tools </a:t>
            </a: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and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 err="1" smtClean="0">
                <a:solidFill>
                  <a:schemeClr val="tx1"/>
                </a:solidFill>
                <a:latin typeface="Calibri"/>
              </a:rPr>
              <a:t>NodeJS</a:t>
            </a:r>
            <a:endParaRPr lang="de-DE" dirty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Open Source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Economizing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architecutre</a:t>
            </a:r>
            <a:endParaRPr lang="de-DE" dirty="0" smtClean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Single Thread </a:t>
            </a:r>
            <a:r>
              <a:rPr lang="de-DE" dirty="0" err="1" smtClean="0">
                <a:latin typeface="Calibri"/>
              </a:rPr>
              <a:t>operating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with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event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loop</a:t>
            </a:r>
            <a:endParaRPr lang="de-DE" dirty="0" smtClean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No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context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switching</a:t>
            </a:r>
            <a:endParaRPr lang="de-DE" dirty="0" smtClean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Npm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packagemanagement</a:t>
            </a:r>
            <a:endParaRPr lang="de-DE" dirty="0" smtClean="0">
              <a:latin typeface="Calibri"/>
            </a:endParaRP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014653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55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Used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Tools </a:t>
            </a:r>
            <a:r>
              <a:rPr lang="de-DE" sz="3600" b="0" i="0" dirty="0" err="1" smtClean="0">
                <a:solidFill>
                  <a:schemeClr val="tx1"/>
                </a:solidFill>
                <a:latin typeface="Calibri"/>
              </a:rPr>
              <a:t>and</a:t>
            </a:r>
            <a:r>
              <a:rPr lang="de-DE" sz="3600" b="0" i="0" dirty="0" smtClean="0">
                <a:solidFill>
                  <a:schemeClr val="tx1"/>
                </a:solidFill>
                <a:latin typeface="Calibri"/>
              </a:rPr>
              <a:t>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err="1" smtClean="0">
                <a:latin typeface="Calibri"/>
              </a:rPr>
              <a:t>Serverside</a:t>
            </a:r>
            <a:r>
              <a:rPr lang="de-DE" dirty="0" smtClean="0">
                <a:latin typeface="Calibri"/>
              </a:rPr>
              <a:t> Frameworks </a:t>
            </a:r>
            <a:r>
              <a:rPr lang="de-DE" dirty="0" err="1" smtClean="0">
                <a:latin typeface="Calibri"/>
              </a:rPr>
              <a:t>and</a:t>
            </a:r>
            <a:r>
              <a:rPr lang="de-DE" dirty="0" smtClean="0">
                <a:latin typeface="Calibri"/>
              </a:rPr>
              <a:t> Tools</a:t>
            </a:r>
            <a:endParaRPr lang="de-DE" dirty="0">
              <a:latin typeface="Calibri"/>
            </a:endParaRP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Express – </a:t>
            </a:r>
            <a:r>
              <a:rPr lang="de-DE" dirty="0" err="1" smtClean="0">
                <a:latin typeface="Calibri"/>
              </a:rPr>
              <a:t>designed</a:t>
            </a:r>
            <a:r>
              <a:rPr lang="de-DE" dirty="0" smtClean="0">
                <a:latin typeface="Calibri"/>
              </a:rPr>
              <a:t> </a:t>
            </a:r>
            <a:r>
              <a:rPr lang="de-DE" dirty="0" err="1" smtClean="0">
                <a:latin typeface="Calibri"/>
              </a:rPr>
              <a:t>for</a:t>
            </a:r>
            <a:r>
              <a:rPr lang="de-DE" dirty="0" smtClean="0">
                <a:latin typeface="Calibri"/>
              </a:rPr>
              <a:t> Single Page </a:t>
            </a:r>
            <a:r>
              <a:rPr lang="de-DE" dirty="0" err="1" smtClean="0">
                <a:latin typeface="Calibri"/>
              </a:rPr>
              <a:t>Applications</a:t>
            </a:r>
            <a:r>
              <a:rPr lang="de-DE" dirty="0" smtClean="0">
                <a:latin typeface="Calibri"/>
              </a:rPr>
              <a:t>(SPA)</a:t>
            </a:r>
          </a:p>
          <a:p>
            <a:pPr marL="609516" lvl="1" indent="-304770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 smtClean="0">
                <a:latin typeface="Calibri"/>
              </a:rPr>
              <a:t>Supervisor – Filemanagement </a:t>
            </a:r>
            <a:r>
              <a:rPr lang="de-DE" dirty="0" err="1" smtClean="0">
                <a:latin typeface="Calibri"/>
              </a:rPr>
              <a:t>and</a:t>
            </a:r>
            <a:r>
              <a:rPr lang="de-DE" dirty="0" smtClean="0">
                <a:latin typeface="Calibri"/>
              </a:rPr>
              <a:t> Supervision Tool.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3790134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62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416271-9DCF-4A61-ADD2-B684F8737A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Stromleitungen (Breitbild)</Template>
  <TotalTime>0</TotalTime>
  <Words>206</Words>
  <Application>Microsoft Office PowerPoint</Application>
  <PresentationFormat>Benutzerdefiniert</PresentationFormat>
  <Paragraphs>71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Tech_16x9</vt:lpstr>
      <vt:lpstr>Wahlinformationssystem</vt:lpstr>
      <vt:lpstr>Used Tools and Frameworks</vt:lpstr>
      <vt:lpstr>System Overview</vt:lpstr>
      <vt:lpstr>Benchmarking</vt:lpstr>
      <vt:lpstr>Live Demo</vt:lpstr>
      <vt:lpstr>Thank you very much for your attention</vt:lpstr>
      <vt:lpstr>Used Tools and Frameworks</vt:lpstr>
      <vt:lpstr>Used Tools and Frameworks</vt:lpstr>
      <vt:lpstr>Used Tools and Frameworks</vt:lpstr>
      <vt:lpstr>Used Tools and Frameworks</vt:lpstr>
      <vt:lpstr>Used Tools and Frameworks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2016-01-25T07:58:37Z</dcterms:created>
  <dcterms:modified xsi:type="dcterms:W3CDTF">2016-01-25T14:52:08Z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