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7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4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1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88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5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65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5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06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2EFB-8AB9-49DB-A98E-4648B081723D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B76A-89B4-4CF1-BF2F-EB8A02B38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Ergebnisse mit JMETER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 Wahlinformationssystems</a:t>
            </a:r>
          </a:p>
          <a:p>
            <a:r>
              <a:rPr lang="de-DE" dirty="0" smtClean="0"/>
              <a:t>Jens Wöhrle &amp; Martin </a:t>
            </a:r>
            <a:r>
              <a:rPr lang="de-DE" dirty="0" err="1" smtClean="0"/>
              <a:t>Wurzer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50 Threads/s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57" t="6341" r="6374" b="28958"/>
          <a:stretch/>
        </p:blipFill>
        <p:spPr>
          <a:xfrm>
            <a:off x="1507958" y="1291390"/>
            <a:ext cx="8218678" cy="52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7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Ergebnisse mit JMETER</vt:lpstr>
      <vt:lpstr>50 Threads/s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 mit JMETER</dc:title>
  <dc:creator>Jens Wöhrle</dc:creator>
  <cp:lastModifiedBy>Jens Wöhrle</cp:lastModifiedBy>
  <cp:revision>1</cp:revision>
  <dcterms:created xsi:type="dcterms:W3CDTF">2015-12-14T08:07:05Z</dcterms:created>
  <dcterms:modified xsi:type="dcterms:W3CDTF">2015-12-14T08:11:31Z</dcterms:modified>
</cp:coreProperties>
</file>