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ink/ink16.xml" ContentType="application/inkml+xml"/>
  <Override PartName="/ppt/ink/ink17.xml" ContentType="application/inkml+xml"/>
  <Override PartName="/ppt/ink/ink25.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ink/ink14.xml" ContentType="application/inkml+xml"/>
  <Override PartName="/ppt/ink/ink15.xml" ContentType="application/inkml+xml"/>
  <Override PartName="/ppt/ink/ink23.xml" ContentType="application/inkml+xml"/>
  <Override PartName="/ppt/ink/ink24.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12.xml" ContentType="application/inkml+xml"/>
  <Override PartName="/ppt/ink/ink13.xml" ContentType="application/inkml+xml"/>
  <Override PartName="/ppt/ink/ink21.xml" ContentType="application/inkml+xml"/>
  <Override PartName="/ppt/ink/ink22.xml" ContentType="application/inkml+xml"/>
  <Override PartName="/ppt/slideLayouts/slideLayout10.xml" ContentType="application/vnd.openxmlformats-officedocument.presentationml.slideLayout+xml"/>
  <Override PartName="/ppt/ink/ink10.xml" ContentType="application/inkml+xml"/>
  <Override PartName="/ppt/ink/ink11.xml" ContentType="application/inkml+xml"/>
  <Override PartName="/ppt/ink/ink20.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ink/ink19.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7"/>
  </p:notesMasterIdLst>
  <p:sldIdLst>
    <p:sldId id="257" r:id="rId2"/>
    <p:sldId id="258" r:id="rId3"/>
    <p:sldId id="271" r:id="rId4"/>
    <p:sldId id="272" r:id="rId5"/>
    <p:sldId id="259" r:id="rId6"/>
    <p:sldId id="260" r:id="rId7"/>
    <p:sldId id="276" r:id="rId8"/>
    <p:sldId id="261" r:id="rId9"/>
    <p:sldId id="263" r:id="rId10"/>
    <p:sldId id="264" r:id="rId11"/>
    <p:sldId id="265" r:id="rId12"/>
    <p:sldId id="266" r:id="rId13"/>
    <p:sldId id="275" r:id="rId14"/>
    <p:sldId id="269"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70" d="100"/>
          <a:sy n="70" d="100"/>
        </p:scale>
        <p:origin x="-756" y="-5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9.643"/>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32.346"/>
    </inkml:context>
    <inkml:brush xml:id="br0">
      <inkml:brushProperty name="width" value="0.05" units="cm"/>
      <inkml:brushProperty name="height" value="0.05" units="cm"/>
      <inkml:brushProperty name="color" value="#FFFFFF"/>
    </inkml:brush>
  </inkml:definitions>
  <inkml:trace contextRef="#ctx0" brushRef="#br0">0 5 24575,'0'-5'0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1.451"/>
    </inkml:context>
    <inkml:brush xml:id="br0">
      <inkml:brushProperty name="width" value="0.05" units="cm"/>
      <inkml:brushProperty name="height" value="0.05" units="cm"/>
      <inkml:brushProperty name="color" value="#FFFFFF"/>
    </inkml:brush>
  </inkml:definitions>
  <inkml:trace contextRef="#ctx0" brushRef="#br0">461 145 24575,'-1'0'0,"1"0"0,-1-1 0,0 1 0,0 0 0,0-1 0,0 1 0,1 0 0,-1-1 0,0 1 0,0-1 0,1 1 0,-1-1 0,0 0 0,1 1 0,-1-1 0,0 0 0,1 1 0,-1-1 0,1 0 0,-1 0 0,1 0 0,0 1 0,-1-1 0,1 0 0,0 0 0,0 0 0,-1 0 0,1 0 0,0 0 0,0 1 0,0-1 0,0 0 0,0 0 0,0 0 0,0 0 0,0 0 0,1 0 0,-1 0 0,0 0 0,1-1 0,0-2 0,0 0 0,0 0 0,0 1 0,0-1 0,0 0 0,1 0 0,0 1 0,3-6 0,8-4 0,-13 13 0,0 0 0,0 0 0,0 0 0,0 0 0,0 0 0,0 0 0,0 0 0,0 0 0,0 1 0,0-1 0,0 0 0,0 0 0,0 0 0,0 0 0,0 0 0,1 0 0,-1 0 0,0 0 0,0 0 0,0 0 0,0 0 0,0 0 0,0 0 0,0 0 0,0 0 0,0 0 0,0 0 0,0 0 0,0 0 0,0 0 0,0 0 0,0 0 0,-2 2 0,0 1 0,0-1 0,-1 0 0,0 0 0,1 0 0,-1 0 0,-5 3 0,-140 51 0,147-53 0,9-2 0,10 1 0,223-3 0,-346 5 0,-56-1 0,158-3 0,1-1 0,0 1 0,0-1 0,0 0 0,0 1 0,0-1 0,0 0 0,0 0 0,0 0 0,0 0 0,0-1 0,1 1 0,-1 0 0,0-1 0,1 1 0,-1-1 0,1 0 0,0 0 0,-1 1 0,1-1 0,0 0 0,0 0 0,0 0 0,0 0 0,1 0 0,-1 0 0,0 0 0,1-1 0,-1 1 0,1-4 0,-1-7 0,0-1 0,0 1 0,4-25 0,-3 38 0,0-1 0,0 0 0,0-1 0,0 1 0,1 0 0,-1 0 0,0 0 0,1 0 0,-1 0 0,1 0 0,-1 0 0,1 0 0,0 0 0,-1 0 0,1 0 0,0 1 0,-1-1 0,1 0 0,0 0 0,0 0 0,0 1 0,0-1 0,0 1 0,0-1 0,0 1 0,0-1 0,0 1 0,0-1 0,0 1 0,0 0 0,0 0 0,0-1 0,0 1 0,1 0 0,-1 0 0,0 0 0,0 0 0,0 0 0,0 1 0,0-1 0,0 0 0,0 0 0,1 1 0,-1-1 0,0 1 0,1 0 0,1 0 0,0 0 0,0 0 0,0 0 0,-1 1 0,1-1 0,-1 1 0,1 0 0,-1-1 0,1 1 0,-1 0 0,0 1 0,0-1 0,0 0 0,0 1 0,0-1 0,2 5 0,-3-3 0,0 0 0,-1 1 0,1-1 0,-1 0 0,0 1 0,0-1 0,-1 0 0,1 0 0,-1 1 0,0-1 0,0 0 0,-2 6 0,2-8 0,1-1 0,-1 0 0,1 1 0,-1-1 0,0 1 0,1-1 0,-1 0 0,0 0 0,0 1 0,0-1 0,0 0 0,0 0 0,0 0 0,0 0 0,0 0 0,0 0 0,-1 0 0,1-1 0,0 1 0,-1 0 0,1-1 0,0 1 0,-1-1 0,1 1 0,-1-1 0,1 0 0,-1 1 0,1-1 0,-1 0 0,1 0 0,-1 0 0,1 0 0,-1 0 0,1-1 0,-1 1 0,1 0 0,-1-1 0,-1 0 0,2 0 0,0 1 0,0-1 0,0 0 0,1 1 0,-1-1 0,0 1 0,1-1 0,-1 0 0,0 0 0,1 1 0,-1-1 0,1 0 0,-1 0 0,1 0 0,0 0 0,-1 0 0,1 0 0,0 0 0,0 0 0,-1 1 0,1-1 0,0 0 0,0-2 0,2-29 0,0 8 0,-2 24 0,0-1 0,0 1 0,-1 0 0,1-1 0,0 1 0,0 0 0,0-1 0,0 1 0,-1 0 0,1-1 0,0 1 0,0 0 0,-1-1 0,1 1 0,0 0 0,-1 0 0,1-1 0,0 1 0,-1 0 0,1 0 0,0 0 0,-1-1 0,1 1 0,0 0 0,-1 0 0,1 0 0,-1 0 0,1 0 0,0 0 0,-1 0 0,0 0 0,-17 3 0,-14 11 0,16-2 0,14-10 0,0 0 0,0 0 0,0 0 0,0-1 0,-1 1 0,1 0 0,-1-1 0,1 1 0,-1-1 0,0 0 0,1 0 0,-1 0 0,0-1 0,0 1 0,-5 0 0,7-2 0,0 0 0,0-1 0,0 1 0,0-1 0,0 1 0,0-1 0,0 1 0,1-1 0,-1 0 0,1 1 0,-1-1 0,1 0 0,0 1 0,-1-1 0,1 0 0,0 0 0,0 1 0,0-1 0,1-2 0,3-34 0,-3 37 0,0 0 0,1 0 0,-1-1 0,0 2 0,1-1 0,-1 0 0,1 0 0,-1 0 0,1 1 0,-1-1 0,1 0 0,-1 1 0,1 0 0,0-1 0,-1 1 0,1 0 0,0 0 0,-1 0 0,4 0 0,22-6 0,-53 7 0,-22 20 0,42-18 0,-1 1 0,1-1 0,-1 0 0,0-1 0,0 0 0,0 0 0,0 0 0,-1-1 0,1 0 0,-11 0 0,15-1 0,-32-4 0,35 4 0,-1 0 0,1 0 0,-1 1 0,1-1 0,-1-1 0,1 1 0,-1 0 0,1 0 0,-1 0 0,1 0 0,-1 0 0,1 0 0,0 0 0,-1-1 0,1 1 0,-1 0 0,1 0 0,0-1 0,-1 1 0,1 0 0,-1-1 0,1 1 0,0 0 0,0-1 0,-1 1 0,1 0 0,0-1 0,-1 1 0,1-1 0,0 1 0,0 0 0,0-1 0,0 1 0,-1-1 0,1 1 0,0-1 0,0 1 0,0-1 0,0 1 0,0-1 0,0 1 0,0-1 0,0 1 0,0-1 0,1 1 0,-1 0 0,0-1 0,0 1 0,0-1 0,0 1 0,1-1 0,-1 1 0,0 0 0,0-1 0,1 1 0,-1-1 0,0 1 0,1 0 0,-1-1 0,0 1 0,1 0 0,0-1 0,3-1 0,1-1 0,0 1 0,0 0 0,0 0 0,0 1 0,8-2 0,4-2 0,-16 5 0,-1 0 0,0 0 0,1 0 0,-1-1 0,0 1 0,1 0 0,-1 0 0,1 0 0,-1 0 0,0 0 0,1 0 0,-1 0 0,0 0 0,1 0 0,-1 0 0,1 0 0,-1 0 0,0 0 0,1 0 0,-1 0 0,0 0 0,1 0 0,-1 0 0,1 0 0,-1 1 0,0-1 0,1 0 0,-1 0 0,0 1 0,0-1 0,1 0 0,-1 0 0,1 1 0,-3 14 0,-16 21 0,15-30 0,-16 41 0,19-47 0,0 0 0,0 1 0,0-1 0,0 1 0,0-1 0,-1 0 0,1 1 0,0-1 0,0 0 0,0 1 0,0-1 0,0 1 0,-1-1 0,1 0 0,0 0 0,0 1 0,-1-1 0,1 0 0,0 1 0,-1-1 0,1 0 0,0 0 0,-1 1 0,1-1 0,0 0 0,-1 0 0,1 0 0,0 0 0,-1 0 0,1 1 0,0-1 0,-1 0 0,1 0 0,-1 0 0,1 0 0,0 0 0,-1 0 0,1 0 0,-1 0 0,1 0 0,0 0 0,-1-1 0,1 1 0,0 0 0,-1 0 0,1 0 0,-1 0 0,1-1 0,0 1 0,-1 0 0,1 0 0,0 0 0,0-1 0,-1 1 0,1 0 0,0-1 0,0 1 0,-1 0 0,1-1 0,0 1 0,0 0 0,0-1 0,-1 1 0,1 0 0,0-1 0,0 1 0,0-1 0,-9-26 0,12 14 0,4 14 0,17 21 0,-4-2 0,-17-19-151,0 0-1,0 0 0,0 0 0,0-1 1,0 1-1,-1-1 0,1 0 1,5 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7.227"/>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29.421"/>
    </inkml:context>
    <inkml:brush xml:id="br0">
      <inkml:brushProperty name="width" value="0.05" units="cm"/>
      <inkml:brushProperty name="height" value="0.05" units="cm"/>
      <inkml:brushProperty name="color" value="#FFFFFF"/>
    </inkml:brush>
  </inkml:definitions>
  <inkml:trace contextRef="#ctx0" brushRef="#br0">161 95 24575,'-3'0'0,"-1"0"0,-3 0 0,-1 0 0,-2 0 0,-2 0 0,0 0 0,2 0 0,0 0 0,-26 0 0,2-10 0,20-11 0,21-11-6784,9 1 5377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482"/>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0.826"/>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31.199"/>
    </inkml:context>
    <inkml:brush xml:id="br0">
      <inkml:brushProperty name="width" value="0.05" units="cm"/>
      <inkml:brushProperty name="height" value="0.05" units="cm"/>
      <inkml:brushProperty name="color" value="#FFFFFF"/>
    </inkml:brush>
  </inkml:definitions>
  <inkml:trace contextRef="#ctx0" brushRef="#br0">1 1 24575,'0'1'0,"0"2"0,0 1 0,0 2 0,0 0 0,0 1 0,0 0 0,0 1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8:49.504"/>
    </inkml:context>
    <inkml:brush xml:id="br0">
      <inkml:brushProperty name="width" value="0.05" units="cm"/>
      <inkml:brushProperty name="height" value="0.05" units="cm"/>
      <inkml:brushProperty name="color" value="#FFFFFF"/>
    </inkml:brush>
  </inkml:definitions>
  <inkml:trace contextRef="#ctx0" brushRef="#br0">150 79 24575,'12'0'0,"-1"-1"0,1 0 0,-1-1 0,13-3 0,-24 5 0,0 0 0,1 0 0,-1 0 0,0 0 0,1 0 0,-1-1 0,0 1 0,1 0 0,-1 0 0,0 0 0,0-1 0,1 1 0,-1 0 0,0-1 0,0 1 0,1 0 0,-1 0 0,0-1 0,0 1 0,0 0 0,0-1 0,0 1 0,1 0 0,-1-1 0,0 1 0,0-1 0,0 1 0,0 0 0,0-1 0,0 1 0,0 0 0,0-1 0,0 1 0,0 0 0,0-1 0,0 1 0,-1 0 0,1-1 0,0 1 0,0-1 0,-11-13 0,10 14 0,1 0 0,0-1 0,-1 1 0,1 0 0,0 0 0,-1-1 0,1 1 0,0 0 0,-1 0 0,1-1 0,0 1 0,-1 0 0,1 0 0,-1 0 0,1 0 0,0 0 0,-1 0 0,1 0 0,-1-1 0,1 1 0,-1 0 0,1 1 0,0-1 0,-1 0 0,1 0 0,-1 0 0,1 1 0,0 0 0,0 0 0,0 0 0,0 0 0,0 0 0,0 0 0,0 0 0,0 0 0,1 0 0,-1 0 0,0 0 0,1 0 0,-1 0 0,1 0 0,-1 0 0,1 0 0,0 0 0,0 1 0,0-2 0,-1 1 0,0-1 0,0 1 0,1-1 0,-1 1 0,0-1 0,0 1 0,0-1 0,0 1 0,1 0 0,-1-1 0,0 1 0,0-1 0,0 1 0,0-1 0,0 1 0,-1 0 0,1-1 0,0 1 0,0-1 0,0 1 0,0-1 0,-1 1 0,1-1 0,0 1 0,0-1 0,-1 1 0,1-1 0,-1 2 0,-19 10 0,-30 1 0,47-13 0,-12 4 0,11-3 0,0 0 0,0 0 0,-1-1 0,1 1 0,0-1 0,0 0 0,-6 0 0,9 0 0,0-1 0,0 1 0,0-1 0,0 1 0,0-1 0,0 1 0,0-1 0,0 0 0,0 1 0,0-1 0,1 0 0,-1 0 0,0 1 0,1-1 0,-1 0 0,0 0 0,1 0 0,-1 0 0,1 0 0,-1 0 0,1 0 0,0 0 0,0 0 0,-1 0 0,1 0 0,0 0 0,0 0 0,0 0 0,0-1 0,0 1 0,0 0 0,0 0 0,1-2 0,-1-3 0,1 1 0,0-1 0,1 0 0,0 0 0,-1 1 0,2-1 0,4-9 0,-7 13 0,1 1 0,0 0 0,0-1 0,-1 1 0,1-1 0,0 1 0,0 0 0,0 0 0,0-1 0,1 1 0,-1 0 0,0 0 0,0 0 0,1 0 0,-1 0 0,0 1 0,1-1 0,-1 0 0,1 1 0,-1-1 0,1 1 0,0-1 0,-1 1 0,1-1 0,-1 1 0,1 0 0,0 0 0,-1 0 0,1 0 0,-1 0 0,1 1 0,0-1 0,1 1 0,-2-1 0,0 1 0,0-1 0,0 1 0,-1-1 0,1 1 0,0-1 0,-1 1 0,1 0 0,0-1 0,-1 1 0,1 0 0,-1-1 0,1 1 0,-1 0 0,1 0 0,-1 0 0,0 0 0,1-1 0,-1 1 0,0 0 0,0 0 0,0 0 0,1 0 0,-1 0 0,0 0 0,0 0 0,0-1 0,0 1 0,-1 0 0,1 0 0,0 0 0,0 0 0,0 0 0,-1 0 0,0 0 0,1 1 0,-1 0 0,1-1 0,-1 1 0,0-1 0,0 1 0,0-1 0,0 1 0,0-1 0,0 0 0,0 0 0,0 1 0,-1-1 0,1 0 0,0 0 0,-1 0 0,1 0 0,-3 1 0,-41 7 0,34-7 0,1 0 0,-1 0 0,1 1 0,-12 5 0,16-6-1365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1.280"/>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06.206"/>
    </inkml:context>
    <inkml:brush xml:id="br0">
      <inkml:brushProperty name="width" value="0.05" units="cm"/>
      <inkml:brushProperty name="height" value="0.05" units="cm"/>
      <inkml:brushProperty name="color" value="#FFFFFF"/>
    </inkml:brush>
  </inkml:definitions>
  <inkml:trace contextRef="#ctx0" brushRef="#br0">3 19 24575,'-1'20'0,"0"-14"0,1 0 0,0-1 0,0 1 0,0-1 0,1 1 0,1 5 0,-2-9 0,1-1 0,-1 0 0,1 0 0,0 0 0,-1 1 0,1-1 0,0 0 0,-1 0 0,1 0 0,0 0 0,0 0 0,0-1 0,0 1 0,0 0 0,0 0 0,0-1 0,1 1 0,-1 0 0,0-1 0,0 1 0,0-1 0,1 1 0,-1-1 0,0 0 0,0 0 0,1 0 0,-1 1 0,0-1 0,1 0 0,1-1 0,0 1 0,0 0 0,0 0 0,-1 0 0,1 0 0,0 0 0,0-1 0,-1 0 0,1 1 0,0-1 0,-1 0 0,1 0 0,-1-1 0,1 1 0,-1 0 0,0-1 0,4-2 0,-5 2 0,1 0 0,-1-1 0,0 1 0,0 0 0,0-1 0,0 1 0,0-1 0,0 1 0,-1-1 0,1 1 0,-1-1 0,0 0 0,1 1 0,-1-1 0,-1 1 0,1-1 0,-1-5 0,1 7 0,0-1 0,-1 1 0,1-1 0,-1 1 0,1 0 0,-1-1 0,1 1 0,-1-1 0,1 1 0,-1 0 0,0 0 0,0-1 0,0 1 0,0 0 0,0 0 0,0 0 0,0 0 0,0 0 0,0 0 0,-1 0 0,1 1 0,0-1 0,-1 0 0,1 1 0,0-1 0,-1 1 0,1-1 0,-1 1 0,1 0 0,-1-1 0,1 1 0,-1 0 0,1 0 0,0 0 0,-1 0 0,1 0 0,-1 1 0,1-1 0,-1 0 0,1 1 0,-2 0 0,3-1 0,0 0 0,-1 0 0,1 0 0,0 0 0,0 0 0,0 0 0,0 0 0,0 0 0,0 0 0,-1 0 0,1 0 0,0 0 0,0 0 0,0 0 0,0 0 0,0 1 0,0-1 0,0 0 0,-1 0 0,1 0 0,0 0 0,0 0 0,0 0 0,0 0 0,0 1 0,0-1 0,0 0 0,0 0 0,0 0 0,0 0 0,0 0 0,0 1 0,0-1 0,0 0 0,0 0 0,0 0 0,0 0 0,0 0 0,0 0 0,0 1 0,0-1 0,0 0 0,0 0 0,0 0 0,0 0 0,0 0 0,0 1 0,0-1 0,0 0 0,8 9 0,12 3 0,-18-11 0,1 0 0,-1-1 0,1 1 0,-1-1 0,1 0 0,0 0 0,-1 0 0,1 0 0,-1 0 0,1-1 0,0 1 0,-1-1 0,1 1 0,2-2 0,-4 1 0,0 1 0,0-1 0,-1 0 0,1 0 0,0 1 0,0-1 0,-1 0 0,1 0 0,-1 0 0,1 0 0,-1 0 0,1 0 0,-1 0 0,1 0 0,-1 0 0,0 0 0,1 0 0,-1 0 0,0 0 0,0 0 0,0 0 0,0 0 0,0 0 0,0 0 0,0 0 0,0 0 0,-1 0 0,1 0 0,0 0 0,0 0 0,-1 0 0,1 0 0,-1 0 0,1 0 0,-1 0 0,0-1 0,1 2 0,0 0 0,0 0 0,0 0 0,0 0 0,0 0 0,0 1 0,0-1 0,0 0 0,0 0 0,0 0 0,0 0 0,0 0 0,0 0 0,-1 0 0,1 0 0,0 0 0,0 1 0,0-1 0,0 0 0,0 0 0,0 0 0,0 0 0,0 0 0,0 0 0,0 0 0,0 0 0,0 0 0,0 0 0,-1 0 0,1 0 0,0 0 0,0 0 0,0 0 0,0 0 0,0 0 0,0 0 0,0 0 0,0 0 0,-1 0 0,1 0 0,0 0 0,0 0 0,0 0 0,0 0 0,0 0 0,0 0 0,-1 21 0,1-15 0,0 1 0,-1 0 0,1 0 0,-1 0 0,-3 10 0,2-15 0,1 0 0,0 0 0,-1 0 0,0 0 0,0 0 0,1 0 0,-1 0 0,0-1 0,0 1 0,-1-1 0,1 1 0,0-1 0,0 0 0,-1 0 0,1 0 0,0 0 0,-1-1 0,1 1 0,-1 0 0,1-1 0,-4 0 0,4 0 0,1 0 0,0 0 0,-1 0 0,1-1 0,-1 1 0,1 0 0,0-1 0,-1 1 0,1-1 0,0 0 0,0 0 0,-1 1 0,1-1 0,0 0 0,0 0 0,0 0 0,0 0 0,0 0 0,0 0 0,0 0 0,1 0 0,-1-1 0,0 1 0,0 0 0,1 0 0,-1-1 0,1 1 0,-1 0 0,1-1 0,0 1 0,0-1 0,-1 1 0,1 0 0,0-1 0,0 1 0,0-1 0,0 1 0,1-2 0,0 12-109,-1 18 344,0-26-288,0-1 0,0 1-1,0 0 1,0 0 0,-1 0 0,1-1-1,0 1 1,-1 0 0,1 0 0,0-1-1,-1 1 1,1 0 0,-1 0 0,1-1-1,-1 1 1,1-1 0,-1 1 0,1 0-1,-1-1 1,0 1 0,1-1 0,-1 1-1,0-1 1,0 0 0,1 1-1,-1-1 1,-1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16.792"/>
    </inkml:context>
    <inkml:brush xml:id="br0">
      <inkml:brushProperty name="width" value="0.05" units="cm"/>
      <inkml:brushProperty name="height" value="0.05" units="cm"/>
      <inkml:brushProperty name="color" value="#FFFFFF"/>
    </inkml:brush>
  </inkml:definitions>
  <inkml:trace contextRef="#ctx0" brushRef="#br0">1 182 24575,'28'2'0,"-21"-1"0,1 0 0,0-1 0,0 0 0,-1 0 0,1-1 0,0 0 0,8-2 0,-16 2 0,1 1 0,0-1 0,0 1 0,-1-1 0,1 1 0,0-1 0,-1 0 0,1 0 0,-1 1 0,1-1 0,-1 0 0,1 0 0,-1 0 0,1 1 0,-1-1 0,0 0 0,0 0 0,1 0 0,-1 0 0,0 0 0,0 0 0,0-1 0,-1-29 0,1 6 0,13-15 0,-12 38 0,-1 1 0,0 0 0,1 0 0,-1 0 0,1-1 0,-1 1 0,1 0 0,-1 0 0,1 0 0,0 0 0,-1 0 0,1 0 0,0 0 0,0 0 0,0 0 0,0 1 0,0-1 0,0 0 0,0 1 0,0-1 0,0 0 0,0 1 0,0-1 0,0 1 0,1 0 0,-1-1 0,0 1 0,2 0 0,-2 1 0,1 0 0,-1 1 0,0-1 0,0 1 0,0 0 0,-1-1 0,1 1 0,0 0 0,-1-1 0,1 1 0,-1 0 0,1 0 0,-1-1 0,0 1 0,0 0 0,1 0 0,-1 0 0,-1 0 0,1-1 0,0 3 0,-2 12 0,2-24 0,2 1 0,1 18 0,-3-9 0,1 0 0,-1 0 0,0 0 0,1 0 0,0 1 0,-1-1 0,1 0 0,0 0 0,0 0 0,0 0 0,1 0 0,-1-1 0,2 3 0,5-3 0,0-1 0,0 0 0,0-1 0,0 0 0,0 0 0,0 0 0,0-1 0,0 0 0,7-4 0,20-3 0,35-5 0,1 3 0,95-2 0,-141 16 0,-20 1 0,-15 3 0,-31 10 0,-1-2 0,0-2 0,-59 10 0,86-21 0,-1-1 0,1 0 0,-25-3 0,27 1 0,0 0 0,0 1 0,0 1 0,1 0 0,-20 4 0,32-5 0,-1 0 0,1 0 0,0 0 0,-1-1 0,1 1 0,0 0 0,-1 0 0,1 0 0,0 0 0,0 0 0,-1 1 0,1-1 0,0 0 0,-1 0 0,1 0 0,0 0 0,0 0 0,-1 0 0,1 0 0,0 0 0,-1 1 0,1-1 0,0 0 0,0 0 0,0 0 0,-1 1 0,1-1 0,0 0 0,0 0 0,0 1 0,-1-1 0,1 0 0,0 0 0,0 1 0,0-1 0,0 0 0,0 0 0,0 1 0,0-1 0,-1 1 0,16 2 0,23 0 0,93-4 0,274 15 0,-40 7 0,-300-19 0,-36 0 0,1-1 0,53-7 0,-82 6 0,0 0 0,-1 0 0,1 0 0,0 0 0,0-1 0,0 1 0,0 0 0,-1 0 0,1-1 0,0 1 0,0 0 0,-1-1 0,1 1 0,0-1 0,-1 1 0,1-1 0,0 1 0,-1-1 0,1 0 0,-1 1 0,1-1 0,-1 0 0,1 1 0,-1-1 0,1 0 0,-1 0 0,0 1 0,1-1 0,-1-2 0,0 2 0,0-1 0,0 0 0,-1 0 0,1 0 0,0 0 0,-1 0 0,0 0 0,1 1 0,-1-1 0,0 0 0,0 0 0,-2-2 0,-1-3 0,-1 1 0,-1-1 0,1 1 0,-1 0 0,-9-6 0,13 11 0,1-1 0,-1 1 0,0 0 0,1-1 0,-1 0 0,1 1 0,-1-1 0,1 0 0,0 0 0,-1 1 0,1-1 0,0 0 0,1 0 0,-1-1 0,0 1 0,0 0 0,1 0 0,-1 0 0,1 0 0,0-1 0,0 1 0,0 0 0,0 0 0,0-4 0,1 3 0,0 0 0,-1 0 0,2 0 0,-1 0 0,0 0 0,0 0 0,1 0 0,0 1 0,-1-1 0,1 0 0,0 1 0,0 0 0,1-1 0,-1 1 0,0 0 0,4-2 0,2-3 0,-10 3 0,-18 4 0,-37 11 0,53-11 0,-254 71 0,340-94 0,0 4 0,116-12 0,-176 31 0,-21 0 0,-1 1 0,0-1 0,0 0 0,0 0 0,0 0 0,0 0 0,0 1 0,0-1 0,0 0 0,0 0 0,0 0 0,0 0 0,0 1 0,0-1 0,0 0 0,0 0 0,0 0 0,0 0 0,0 1 0,0-1 0,0 0 0,0 0 0,0 0 0,0 1 0,0-1 0,0 0 0,0 0 0,0 0 0,0 0 0,0 0 0,0 1 0,0-1 0,-1 0 0,1 0 0,0 0 0,0 0 0,0 0 0,0 0 0,0 1 0,-1-1 0,1 0 0,0 0 0,0 0 0,0 0 0,0 0 0,-1 0 0,1 0 0,0 0 0,0 0 0,-1 0 0,-38 19 0,-34 3 0,-149 27 0,32-10 0,253-35 0,261-6 0,-323 2 0,-1 0 0,1 0 0,0-1 0,-1 1 0,1 0 0,0 0 0,-1 0 0,1 0 0,0 0 0,-1 0 0,1 0 0,0 0 0,-1 1 0,1-1 0,-1 0 0,1 0 0,0 0 0,-1 1 0,1-1 0,-1 0 0,1 1 0,0-1 0,-1 1 0,1-1 0,-1 0 0,1 1 0,0 0 0,-16 9 0,-38 9 0,50-19 0,-58 20 0,-88 24 0,527-126 0,-359 76 0,-27 3 0,-37 2 0,39 1 0,-66 1 0,-68-1 0,139 0 0,0 0 0,0 0 0,0 0 0,-1 0 0,1 0 0,0 0 0,0-1 0,0 1 0,0 0 0,0 0 0,0-1 0,-1 1 0,1-1 0,0 1 0,0-1 0,0 1 0,-1-2 0,2 2 0,0-1 0,1 1 0,-1-1 0,0 1 0,0-1 0,0 1 0,0-1 0,1 1 0,-1-1 0,0 1 0,0 0 0,1-1 0,-1 1 0,0-1 0,1 1 0,-1 0 0,0-1 0,1 1 0,-1 0 0,0-1 0,1 1 0,-1 0 0,1 0 0,-1 0 0,2-1 0,39-17 0,41-6 0,107-16 0,-458 83 0,201-37 0,135-22 0,-66 14 0,-10 0 0,-13 0 0,-238 5 0,476-26 0,-331 23 0,37-1 0,-86 3 0,-194-4 0,432-13 0,40-1 0,223-3 0,-366 22 0,0 2 0,-41 12 0,5-1 0,-14-1 0,32-7 0,-70 21 0,117-29 0,0 0 0,0 0 0,0 0 0,0 0 0,0 0 0,0 1 0,0-1 0,0 0 0,0 0 0,1 0 0,-1 0 0,0 0 0,0 0 0,0 0 0,0 0 0,0 0 0,0 0 0,0 0 0,0 0 0,0 0 0,0 0 0,0 0 0,0 0 0,0 1 0,0-1 0,0 0 0,0 0 0,0 0 0,0 0 0,0 0 0,0 0 0,0 0 0,0 0 0,0 0 0,0 0 0,0 0 0,0 1 0,0-1 0,0 0 0,0 0 0,0 0 0,0 0 0,0 0 0,0 0 0,0 0 0,0 0 0,0 0 0,0 0 0,0 0 0,0 1 0,16 1 0,23 0 0,116-3 0,94 1 0,-409 24 0,-133-5 0,297-19 0,80-1 0,86 10 0,-170-9 0,1-1 0,0 1 0,-1 0 0,1 0 0,-1 0 0,1 0 0,0 0 0,-1 1 0,1-1 0,0 0 0,-1 0 0,1 0 0,-1 0 0,1 1 0,0-1 0,-1 0 0,1 1 0,-1-1 0,1 0 0,-1 1 0,1-1 0,-1 1 0,1-1 0,-1 1 0,1 0 0,-13 7 0,-26 3 0,-104 10 0,26-5 0,170-18 0,-47 3 0,1 0 0,-1-1 0,1 0 0,-1-1 0,1 0 0,-1 0 0,1-1 0,10-3 0,-42-2 0,-165-18 0,155 23 0,-65 4 0,96-2 0,-14-1 0,15-18 0,2 14 0,1 1 0,0 0 0,-1 0 0,1-1 0,1 1 0,-1 0 0,1 0 0,-1 0 0,1 1 0,0-1 0,1 0 0,-1 1 0,0-1 0,1 1 0,0 0 0,6-5 0,3-3 0,0 1 0,27-15 0,-4 14 0,-29 9 0,-28 2 0,-9-1 0,23 0 0,-1 1 0,1-1 0,-1 1 0,1 1 0,0 0 0,-1 0 0,1 0 0,0 1 0,-1 0 0,1 1 0,1 0 0,-15 7 0,19-8 0,-5 3 0,1 0 0,0 1 0,0 0 0,-10 11 0,16-16 0,0 0 0,0 0 0,0 0 0,0 1 0,0-1 0,1 0 0,-1 0 0,0 1 0,1-1 0,-1 0 0,1 1 0,-1-1 0,1 1 0,0-1 0,0 0 0,-1 1 0,1-1 0,0 1 0,0-1 0,0 1 0,1-1 0,-1 1 0,0-1 0,1 0 0,-1 1 0,0-1 0,1 1 0,0-1 0,-1 0 0,1 0 0,0 1 0,0-1 0,-1 0 0,1 0 0,0 0 0,0 0 0,0 0 0,2 2 0,-2-3 4,0 1 0,0 0-1,-1 0 1,1-1 0,0 1 0,0-1-1,0 1 1,0-1 0,0 1 0,1-1-1,-1 0 1,0 1 0,0-1 0,0 0-1,0 0 1,0 0 0,0 1 0,0-2-1,1 1 1,-1 0 0,0 0 0,0 0-1,0 0 1,0-1 0,0 1 0,0 0-1,0-1 1,0 1 0,0-1 0,0 1-1,2-2 1,-1 0-139,0 0 0,0 0 0,0 0 0,0 0 0,0-1 0,0 1 0,0-1 0,-1 1 0,1-1 0,1-4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5.743"/>
    </inkml:context>
    <inkml:brush xml:id="br0">
      <inkml:brushProperty name="width" value="0.05" units="cm"/>
      <inkml:brushProperty name="height" value="0.05" units="cm"/>
      <inkml:brushProperty name="color" value="#FFFFFF"/>
    </inkml:brush>
  </inkml:definitions>
  <inkml:trace contextRef="#ctx0" brushRef="#br0">1298 2 24575,'-186'-2'0,"-194"4"0,149 21 0,-270-11-1365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27.254"/>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38.496"/>
    </inkml:context>
    <inkml:brush xml:id="br0">
      <inkml:brushProperty name="width" value="0.05" units="cm"/>
      <inkml:brushProperty name="height" value="0.05" units="cm"/>
      <inkml:brushProperty name="color" value="#FFFFFF"/>
    </inkml:brush>
  </inkml:definitions>
  <inkml:trace contextRef="#ctx0" brushRef="#br0">0 78 24575,'8'148'0,"-8"-147"0,0-1 0,0 0 0,0 1 0,0-1 0,0 0 0,0 1 0,0-1 0,0 0 0,0 1 0,0-1 0,0 0 0,1 1 0,-1-1 0,0 0 0,0 1 0,0-1 0,0 0 0,1 0 0,-1 1 0,0-1 0,0 0 0,1 0 0,-1 1 0,0-1 0,0 0 0,1 0 0,-1 0 0,0 0 0,0 1 0,1-1 0,-1 0 0,0 0 0,1 0 0,-1 0 0,0 0 0,1 0 0,-1 0 0,0 0 0,1 0 0,17-8 0,16-21 0,-31 27 0,36-27 0,-30 24 0,-1-1 0,0 0 0,12-11 0,-20 16 0,1 1 0,-1-1 0,1 1 0,-1-1 0,0 1 0,1-1 0,-1 1 0,0-1 0,1 1 0,-1-1 0,0 0 0,0 1 0,1-1 0,-1 1 0,0-1 0,0 0 0,0 1 0,0-1 0,0 1 0,0-1 0,0 0 0,0 1 0,0-1 0,0 0 0,0 1 0,-1-1 0,1 1 0,0-1 0,0 0 0,-1 1 0,1-1 0,0 1 0,-1-1 0,1 1 0,0-1 0,-1 1 0,1-1 0,-1 1 0,1-1 0,-1 1 0,1 0 0,-1-1 0,1 1 0,-1 0 0,1-1 0,-1 1 0,1 0 0,-1 0 0,-1-1 0,-38-12 0,27 10 0,2-2 0,3 3 0,8 16 0,1-5 0,-1 1 0,0-1 0,0 1 0,-3 10 0,0 22 0,4-41 0,-1 0 0,1 0 0,-1 0 0,0 0 0,1 0 0,0 0 0,-1-1 0,1 1 0,0 0 0,-1 0 0,1-1 0,0 1 0,0 0 0,-1-1 0,1 1 0,0-1 0,0 1 0,0-1 0,0 1 0,0-1 0,0 0 0,0 1 0,0-1 0,0 0 0,0 0 0,0 0 0,0 0 0,0 0 0,0 0 0,2 0 0,40-1 0,-31 0 0,74-6 0,11 0 0,195 0 0,72 23 0,-211-6 0,57 8 0,-193-15 0,0-2 0,32 1 0,-50-3 0,-1 0 0,1 0 0,-1 0 0,1 0 0,0 0 0,-1 0 0,1 0 0,0 0 0,0 0 0,0-1 0,0 1 0,0 0 0,0-1 0,0 1 0,0-1 0,0 1 0,0-3 0,-11-29 0,-9-31 0,21 64 0,0-1 0,1 0 0,-1 0 0,0 1 0,0-1 0,1 0 0,-1 0 0,0 1 0,1-1 0,-1 0 0,0 1 0,1-1 0,-1 1 0,1-1 0,-1 0 0,1 1 0,0-1 0,-1 1 0,1-1 0,0 1 0,-1 0 0,1-1 0,0 1 0,-1 0 0,2-1 0,-4 1 0,-5 1 0,-31 5 0,-57 18 0,-13 3 0,141-30 0,1 2 0,42 3 0,-6 0 0,-55-3 0,7 0 0,-21 3 0,-13 2 0,-134 39 0,-49 13 0,84-45 0,53-4 0,-1-3 0,-60-2 0,100-2 0,32-1 0,-1-1 0,0 0 0,0-1 0,18-6 0,13-4 0,41-2 0,-131 10 0,-551 5 0,596 0 0,0 0 0,0 0 0,0 0 0,-1-1 0,1 1 0,0-1 0,0 0 0,0 1 0,0-1 0,1 0 0,-1 0 0,0 0 0,0 0 0,0-1 0,1 1 0,-1 0 0,1-1 0,-1 1 0,1-1 0,-1 0 0,1 1 0,0-1 0,0 0 0,0 0 0,0 0 0,0 0 0,0 0 0,1 0 0,-1 0 0,0-2 0,-2-9 0,1 1 0,1-1 0,0 1 0,0-15 0,1 2 0,-3 8 0,3 16 0,-1 0 0,1-1 0,0 1 0,-1 0 0,1 0 0,0-1 0,0 1 0,0 0 0,0-1 0,0 1 0,0 0 0,1 0 0,-1-2 0,1 2 0,0 0 0,0 1 0,0-1 0,0 0 0,0 1 0,0-1 0,-1 1 0,1 0 0,0-1 0,1 1 0,-1 0 0,0-1 0,0 1 0,0 0 0,0 0 0,0 0 0,0 0 0,0 0 0,0 0 0,0 0 0,2 1 0,15 0 0,-1-1 0,1-1 0,0 0 0,0-1 0,-1-1 0,34-9 0,-8 1 0,1 2 0,0 1 0,0 3 0,70 0 0,-171 12 0,1 2 0,-66 19 0,81-18 0,11-3 0,-41 15 0,51-15 0,0-2 0,-36 7 0,-2-1 0,153-10 0,55-19 0,-22 2 0,-98 12 0,-18 3 0,-14 1 0,-56 13 0,-88 30 0,46-11 0,84-27 0,-193 49 0,318-66 0,-22-3 0,-24 3 0,103-7 0,-158 19 27,0-1 0,0-1-1,0 0 1,10-3 0,22-5-1526,-31 9-5327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3:19:42.390"/>
    </inkml:context>
    <inkml:brush xml:id="br0">
      <inkml:brushProperty name="width" value="0.05" units="cm"/>
      <inkml:brushProperty name="height" value="0.05" units="cm"/>
      <inkml:brushProperty name="color" value="#FFFFFF"/>
    </inkml:brush>
  </inkml:definitions>
  <inkml:trace contextRef="#ctx0" brushRef="#br0">0 28 24575,'161'-12'0,"-127"8"0,273-8 0,-307 12 0,0 0 0,-1 0 0,1 0 0,0 0 0,0 0 0,0 0 0,0 1 0,0-1 0,0 0 0,0 0 0,0 0 0,0 0 0,0 0 0,0 0 0,0 0 0,0 0 0,0 0 0,0 0 0,0 0 0,0 0 0,0 0 0,0 1 0,0-1 0,0 0 0,0 0 0,0 0 0,0 0 0,0 0 0,0 0 0,0 0 0,0 0 0,0 0 0,0 0 0,0 0 0,1 0 0,-1 0 0,0 0 0,0 0 0,0 1 0,0-1 0,0 0 0,0 0 0,0 0 0,0 0 0,0 0 0,0 0 0,0 0 0,0 0 0,0 0 0,0 0 0,0 0 0,1 0 0,-1 0 0,0 0 0,0 0 0,-11 6 0,-15 4 0,-36-3 0,47-6 0,-1 0 0,1 1 0,0 1 0,0 0 0,0 1 0,-15 7 0,82-5 0,173-6 0,-223 0 0,0 0 0,0 0 0,0-1 0,-1 1 0,1 0 0,0-1 0,0 1 0,-1-1 0,1 1 0,0-1 0,-1 0 0,2-1 0,-2 2 0,-1 0 0,0 0 0,1-1 0,-1 1 0,0 0 0,0 0 0,1-1 0,-1 1 0,0-1 0,0 1 0,0 0 0,1-1 0,-1 1 0,0 0 0,0-1 0,0 1 0,0-1 0,0 1 0,0 0 0,0-1 0,0 1 0,0-1 0,0 1 0,0 0 0,0-1 0,0 1 0,0-1 0,0 1 0,0 0 0,-1-1 0,1 1 0,-1-2 0,0 1 0,-1-1 0,1 1 0,0 0 0,-1-1 0,1 1 0,-1 0 0,1 0 0,-1 0 0,1 0 0,-1 0 0,0 1 0,0-1 0,1 0 0,-1 1 0,0-1 0,0 1 0,0 0 0,0 0 0,-2 0 0,-35 1 0,-1 1 0,1 3 0,-68 16 0,48-8 0,23-5 0,18-4 0,1 0 0,-1-2 0,-29 2 0,-50-4-1365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5.51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6T14:39:26.245"/>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A9FF6-C0E7-4AA7-8990-453E6B3CF078}" type="datetimeFigureOut">
              <a:rPr lang="en-US" smtClean="0"/>
              <a:pPr/>
              <a:t>20-Dec-21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FAC92D-CFA5-49F7-8B3D-C0C82CDDC8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FAC92D-CFA5-49F7-8B3D-C0C82CDDC81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21EB541-CD6C-41D6-AC72-96BC229E50E1}"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10038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629105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98761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417542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6EC6C-60E8-405C-88CB-99184FEC61D5}" type="datetimeFigureOut">
              <a:rPr lang="en-US" smtClean="0"/>
              <a:pPr/>
              <a:t>20-Dec-21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B541-CD6C-41D6-AC72-96BC229E50E1}"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2002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660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6EC6C-60E8-405C-88CB-99184FEC61D5}" type="datetimeFigureOut">
              <a:rPr lang="en-US" smtClean="0"/>
              <a:pPr/>
              <a:t>20-Dec-21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377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6EC6C-60E8-405C-88CB-99184FEC61D5}" type="datetimeFigureOut">
              <a:rPr lang="en-US" smtClean="0"/>
              <a:pPr/>
              <a:t>20-Dec-21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181100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6EC6C-60E8-405C-88CB-99184FEC61D5}" type="datetimeFigureOut">
              <a:rPr lang="en-US" smtClean="0"/>
              <a:pPr/>
              <a:t>20-Dec-21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261685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970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06EC6C-60E8-405C-88CB-99184FEC61D5}" type="datetimeFigureOut">
              <a:rPr lang="en-US" smtClean="0"/>
              <a:pPr/>
              <a:t>20-Dec-21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04729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6C06EC6C-60E8-405C-88CB-99184FEC61D5}" type="datetimeFigureOut">
              <a:rPr lang="en-US" smtClean="0"/>
              <a:pPr/>
              <a:t>20-Dec-21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821EB541-CD6C-41D6-AC72-96BC229E50E1}" type="slidenum">
              <a:rPr lang="en-US" smtClean="0"/>
              <a:pPr/>
              <a:t>‹#›</a:t>
            </a:fld>
            <a:endParaRPr lang="en-US"/>
          </a:p>
        </p:txBody>
      </p:sp>
    </p:spTree>
    <p:extLst>
      <p:ext uri="{BB962C8B-B14F-4D97-AF65-F5344CB8AC3E}">
        <p14:creationId xmlns="" xmlns:p14="http://schemas.microsoft.com/office/powerpoint/2010/main" val="1375804902"/>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18.xml"/><Relationship Id="rId18" Type="http://schemas.openxmlformats.org/officeDocument/2006/relationships/customXml" Target="../ink/ink21.xml"/><Relationship Id="rId26" Type="http://schemas.openxmlformats.org/officeDocument/2006/relationships/image" Target="../media/image15.png"/><Relationship Id="rId3" Type="http://schemas.openxmlformats.org/officeDocument/2006/relationships/customXml" Target="../ink/ink12.xml"/><Relationship Id="rId21" Type="http://schemas.openxmlformats.org/officeDocument/2006/relationships/image" Target="../media/image13.png"/><Relationship Id="rId7" Type="http://schemas.openxmlformats.org/officeDocument/2006/relationships/customXml" Target="../ink/ink14.xml"/><Relationship Id="rId12" Type="http://schemas.openxmlformats.org/officeDocument/2006/relationships/image" Target="../media/image9.png"/><Relationship Id="rId17" Type="http://schemas.openxmlformats.org/officeDocument/2006/relationships/image" Target="../media/image11.png"/><Relationship Id="rId25" Type="http://schemas.openxmlformats.org/officeDocument/2006/relationships/customXml" Target="../ink/ink25.xml"/><Relationship Id="rId2" Type="http://schemas.openxmlformats.org/officeDocument/2006/relationships/image" Target="../media/image1.jpeg"/><Relationship Id="rId16" Type="http://schemas.openxmlformats.org/officeDocument/2006/relationships/customXml" Target="../ink/ink20.xml"/><Relationship Id="rId20" Type="http://schemas.openxmlformats.org/officeDocument/2006/relationships/customXml" Target="../ink/ink2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17.xml"/><Relationship Id="rId24" Type="http://schemas.openxmlformats.org/officeDocument/2006/relationships/image" Target="../media/image14.png"/><Relationship Id="rId5" Type="http://schemas.openxmlformats.org/officeDocument/2006/relationships/customXml" Target="../ink/ink13.xml"/><Relationship Id="rId15" Type="http://schemas.openxmlformats.org/officeDocument/2006/relationships/customXml" Target="../ink/ink19.xml"/><Relationship Id="rId23" Type="http://schemas.openxmlformats.org/officeDocument/2006/relationships/customXml" Target="../ink/ink24.xml"/><Relationship Id="rId10" Type="http://schemas.openxmlformats.org/officeDocument/2006/relationships/customXml" Target="../ink/ink16.xml"/><Relationship Id="rId19"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customXml" Target="../ink/ink15.xml"/><Relationship Id="rId14" Type="http://schemas.openxmlformats.org/officeDocument/2006/relationships/image" Target="../media/image10.png"/><Relationship Id="rId22" Type="http://schemas.openxmlformats.org/officeDocument/2006/relationships/customXml" Target="../ink/ink23.xml"/><Relationship Id="rId27"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4" name="Rectangle 3"/>
          <p:cNvSpPr/>
          <p:nvPr/>
        </p:nvSpPr>
        <p:spPr>
          <a:xfrm>
            <a:off x="0" y="228600"/>
            <a:ext cx="12433110" cy="630942"/>
          </a:xfrm>
          <a:prstGeom prst="rect">
            <a:avLst/>
          </a:prstGeom>
        </p:spPr>
        <p:txBody>
          <a:bodyPr wrap="square">
            <a:spAutoFit/>
          </a:bodyPr>
          <a:lstStyle/>
          <a:p>
            <a:pPr algn="ctr">
              <a:spcAft>
                <a:spcPts val="800"/>
              </a:spcAft>
            </a:pPr>
            <a:r>
              <a:rPr lang="en-US" sz="3500" b="1" u="sng" dirty="0" smtClean="0">
                <a:solidFill>
                  <a:schemeClr val="bg1"/>
                </a:solidFill>
                <a:latin typeface="Times New Roman" pitchFamily="18" charset="0"/>
                <a:ea typeface="Calibri" panose="020F0502020204030204" pitchFamily="34" charset="0"/>
                <a:cs typeface="Times New Roman" pitchFamily="18" charset="0"/>
              </a:rPr>
              <a:t>OBJECT ORIENTED PROGRAMMING SESSIONAL</a:t>
            </a:r>
          </a:p>
        </p:txBody>
      </p:sp>
      <p:sp>
        <p:nvSpPr>
          <p:cNvPr id="5" name="Rectangle 4"/>
          <p:cNvSpPr/>
          <p:nvPr/>
        </p:nvSpPr>
        <p:spPr>
          <a:xfrm>
            <a:off x="3811749" y="961030"/>
            <a:ext cx="4435831" cy="523220"/>
          </a:xfrm>
          <a:prstGeom prst="rect">
            <a:avLst/>
          </a:prstGeom>
        </p:spPr>
        <p:txBody>
          <a:bodyPr wrap="none">
            <a:spAutoFit/>
          </a:bodyPr>
          <a:lstStyle/>
          <a:p>
            <a:pPr algn="ctr">
              <a:spcAft>
                <a:spcPts val="800"/>
              </a:spcAft>
            </a:pPr>
            <a:r>
              <a:rPr lang="en-US" sz="2800" b="1" dirty="0" smtClean="0">
                <a:solidFill>
                  <a:schemeClr val="bg1"/>
                </a:solidFill>
                <a:latin typeface="Times New Roman" pitchFamily="18" charset="0"/>
                <a:ea typeface="Calibri" panose="020F0502020204030204" pitchFamily="34" charset="0"/>
                <a:cs typeface="Times New Roman" pitchFamily="18" charset="0"/>
              </a:rPr>
              <a:t>COURSE CODE: CSE 212 </a:t>
            </a:r>
          </a:p>
        </p:txBody>
      </p:sp>
      <p:sp>
        <p:nvSpPr>
          <p:cNvPr id="6" name="Rectangle 5"/>
          <p:cNvSpPr/>
          <p:nvPr/>
        </p:nvSpPr>
        <p:spPr>
          <a:xfrm>
            <a:off x="76200" y="1676400"/>
            <a:ext cx="12115800" cy="1015663"/>
          </a:xfrm>
          <a:prstGeom prst="rect">
            <a:avLst/>
          </a:prstGeom>
        </p:spPr>
        <p:txBody>
          <a:bodyPr wrap="square">
            <a:spAutoFit/>
          </a:bodyPr>
          <a:lstStyle/>
          <a:p>
            <a:pPr algn="ctr">
              <a:lnSpc>
                <a:spcPct val="150000"/>
              </a:lnSpc>
              <a:spcAft>
                <a:spcPts val="800"/>
              </a:spcAft>
            </a:pPr>
            <a:r>
              <a:rPr lang="en-US" sz="4000" b="1" dirty="0" smtClean="0">
                <a:solidFill>
                  <a:schemeClr val="bg1"/>
                </a:solidFill>
                <a:latin typeface="Times New Roman" pitchFamily="18" charset="0"/>
                <a:ea typeface="Cambria" panose="02040503050406030204" pitchFamily="18" charset="0"/>
                <a:cs typeface="Times New Roman" pitchFamily="18" charset="0"/>
              </a:rPr>
              <a:t>Project Name: Smart Shopping Complex System</a:t>
            </a:r>
          </a:p>
        </p:txBody>
      </p:sp>
      <p:sp>
        <p:nvSpPr>
          <p:cNvPr id="7" name="Rectangle 6"/>
          <p:cNvSpPr/>
          <p:nvPr/>
        </p:nvSpPr>
        <p:spPr>
          <a:xfrm>
            <a:off x="6277970" y="3608696"/>
            <a:ext cx="5622878" cy="2923877"/>
          </a:xfrm>
          <a:prstGeom prst="rect">
            <a:avLst/>
          </a:prstGeom>
        </p:spPr>
        <p:txBody>
          <a:bodyPr wrap="square">
            <a:spAutoFit/>
          </a:bodyPr>
          <a:lstStyle/>
          <a:p>
            <a:pPr algn="ctr">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PREPARED BY:</a:t>
            </a:r>
            <a:endParaRPr lang="en-US" sz="2400" b="1" dirty="0" smtClean="0">
              <a:solidFill>
                <a:schemeClr val="bg1"/>
              </a:solidFill>
              <a:latin typeface="Times New Roman" pitchFamily="18" charset="0"/>
              <a:ea typeface="Calibri" panose="020F0502020204030204" pitchFamily="34" charset="0"/>
              <a:cs typeface="Times New Roman" pitchFamily="18" charset="0"/>
            </a:endParaRPr>
          </a:p>
          <a:p>
            <a:pPr algn="ctr">
              <a:lnSpc>
                <a:spcPct val="107000"/>
              </a:lnSpc>
              <a:spcAft>
                <a:spcPts val="800"/>
              </a:spcAft>
            </a:pPr>
            <a:r>
              <a:rPr lang="en-US" sz="2400" dirty="0" err="1" smtClean="0">
                <a:solidFill>
                  <a:schemeClr val="bg1"/>
                </a:solidFill>
                <a:latin typeface="Times New Roman" pitchFamily="18" charset="0"/>
                <a:ea typeface="Calibri" panose="020F0502020204030204" pitchFamily="34" charset="0"/>
                <a:cs typeface="Times New Roman" pitchFamily="18" charset="0"/>
              </a:rPr>
              <a:t>Md</a:t>
            </a:r>
            <a:r>
              <a:rPr lang="en-US" sz="2400" dirty="0" smtClean="0">
                <a:solidFill>
                  <a:schemeClr val="bg1"/>
                </a:solidFill>
                <a:latin typeface="Times New Roman" pitchFamily="18" charset="0"/>
                <a:ea typeface="Calibri" panose="020F0502020204030204" pitchFamily="34" charset="0"/>
                <a:cs typeface="Times New Roman" pitchFamily="18" charset="0"/>
              </a:rPr>
              <a:t> </a:t>
            </a:r>
            <a:r>
              <a:rPr lang="en-US" sz="2400" dirty="0" err="1" smtClean="0">
                <a:solidFill>
                  <a:schemeClr val="bg1"/>
                </a:solidFill>
                <a:latin typeface="Times New Roman" pitchFamily="18" charset="0"/>
                <a:ea typeface="Calibri" panose="020F0502020204030204" pitchFamily="34" charset="0"/>
                <a:cs typeface="Times New Roman" pitchFamily="18" charset="0"/>
              </a:rPr>
              <a:t>Minhajul</a:t>
            </a:r>
            <a:r>
              <a:rPr lang="en-US" sz="2400" dirty="0" smtClean="0">
                <a:solidFill>
                  <a:schemeClr val="bg1"/>
                </a:solidFill>
                <a:latin typeface="Times New Roman" pitchFamily="18" charset="0"/>
                <a:ea typeface="Calibri" panose="020F0502020204030204" pitchFamily="34" charset="0"/>
                <a:cs typeface="Times New Roman" pitchFamily="18" charset="0"/>
              </a:rPr>
              <a:t> Islam </a:t>
            </a:r>
            <a:r>
              <a:rPr lang="en-US" sz="2400" dirty="0" err="1" smtClean="0">
                <a:solidFill>
                  <a:schemeClr val="bg1"/>
                </a:solidFill>
                <a:latin typeface="Times New Roman" pitchFamily="18" charset="0"/>
                <a:ea typeface="Calibri" panose="020F0502020204030204" pitchFamily="34" charset="0"/>
                <a:cs typeface="Times New Roman" pitchFamily="18" charset="0"/>
              </a:rPr>
              <a:t>Ishrak</a:t>
            </a:r>
            <a:r>
              <a:rPr lang="en-US" sz="2400" dirty="0" smtClean="0">
                <a:solidFill>
                  <a:schemeClr val="bg1"/>
                </a:solidFill>
                <a:latin typeface="Times New Roman" pitchFamily="18" charset="0"/>
                <a:ea typeface="Calibri" panose="020F0502020204030204" pitchFamily="34" charset="0"/>
                <a:cs typeface="Times New Roman" pitchFamily="18" charset="0"/>
              </a:rPr>
              <a:t> (CSE 02107074)</a:t>
            </a:r>
          </a:p>
          <a:p>
            <a:pPr algn="ctr">
              <a:lnSpc>
                <a:spcPct val="107000"/>
              </a:lnSpc>
              <a:spcAft>
                <a:spcPts val="800"/>
              </a:spcAft>
            </a:pPr>
            <a:r>
              <a:rPr lang="en-US" sz="2400" dirty="0" err="1" smtClean="0">
                <a:solidFill>
                  <a:schemeClr val="bg1"/>
                </a:solidFill>
                <a:latin typeface="Times New Roman" pitchFamily="18" charset="0"/>
                <a:cs typeface="Times New Roman" pitchFamily="18" charset="0"/>
              </a:rPr>
              <a:t>Sweety</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Rani</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Majumder</a:t>
            </a:r>
            <a:r>
              <a:rPr lang="en-US" sz="2400" dirty="0" smtClean="0">
                <a:solidFill>
                  <a:schemeClr val="bg1"/>
                </a:solidFill>
                <a:latin typeface="Times New Roman" pitchFamily="18" charset="0"/>
                <a:ea typeface="Calibri" panose="020F0502020204030204" pitchFamily="34" charset="0"/>
                <a:cs typeface="Times New Roman" pitchFamily="18" charset="0"/>
              </a:rPr>
              <a:t>(CSE </a:t>
            </a:r>
            <a:r>
              <a:rPr lang="en-US" sz="2400" dirty="0" smtClean="0">
                <a:solidFill>
                  <a:schemeClr val="bg1"/>
                </a:solidFill>
                <a:latin typeface="Times New Roman" pitchFamily="18" charset="0"/>
                <a:ea typeface="Cambria" panose="02040503050406030204" pitchFamily="18" charset="0"/>
                <a:cs typeface="Times New Roman" pitchFamily="18" charset="0"/>
              </a:rPr>
              <a:t>02107047</a:t>
            </a:r>
            <a:r>
              <a:rPr lang="en-US" sz="2400" dirty="0" smtClean="0">
                <a:solidFill>
                  <a:schemeClr val="bg1"/>
                </a:solidFill>
                <a:latin typeface="Times New Roman" pitchFamily="18" charset="0"/>
                <a:ea typeface="Calibri" panose="020F0502020204030204" pitchFamily="34" charset="0"/>
                <a:cs typeface="Times New Roman" pitchFamily="18" charset="0"/>
              </a:rPr>
              <a:t>)</a:t>
            </a:r>
            <a:endParaRPr lang="en-US" sz="2400" dirty="0" smtClean="0">
              <a:solidFill>
                <a:schemeClr val="bg1"/>
              </a:solidFill>
              <a:latin typeface="Times New Roman" pitchFamily="18" charset="0"/>
              <a:cs typeface="Times New Roman" pitchFamily="18" charset="0"/>
            </a:endParaRPr>
          </a:p>
          <a:p>
            <a:pPr algn="ctr">
              <a:lnSpc>
                <a:spcPct val="107000"/>
              </a:lnSpc>
              <a:spcAft>
                <a:spcPts val="800"/>
              </a:spcAft>
            </a:pPr>
            <a:r>
              <a:rPr lang="en-US" sz="2400" b="1" dirty="0" err="1" smtClean="0">
                <a:solidFill>
                  <a:schemeClr val="bg1"/>
                </a:solidFill>
                <a:latin typeface="Times New Roman" pitchFamily="18" charset="0"/>
                <a:cs typeface="Times New Roman" pitchFamily="18" charset="0"/>
              </a:rPr>
              <a:t>Showrab</a:t>
            </a: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Barua</a:t>
            </a:r>
            <a:r>
              <a:rPr lang="en-US" sz="2400" b="1" dirty="0" smtClean="0">
                <a:solidFill>
                  <a:schemeClr val="bg1"/>
                </a:solidFill>
                <a:latin typeface="Times New Roman"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(CSE 01506381)</a:t>
            </a:r>
          </a:p>
          <a:p>
            <a:pPr algn="ctr">
              <a:lnSpc>
                <a:spcPct val="107000"/>
              </a:lnSpc>
              <a:spcAft>
                <a:spcPts val="800"/>
              </a:spcAft>
            </a:pPr>
            <a:r>
              <a:rPr lang="en-US" sz="2400" dirty="0" err="1" smtClean="0">
                <a:solidFill>
                  <a:schemeClr val="bg1"/>
                </a:solidFill>
                <a:latin typeface="Times New Roman" pitchFamily="18" charset="0"/>
                <a:cs typeface="Times New Roman" pitchFamily="18" charset="0"/>
              </a:rPr>
              <a:t>Pranta</a:t>
            </a:r>
            <a:r>
              <a:rPr lang="en-US" sz="2400" dirty="0" smtClean="0">
                <a:solidFill>
                  <a:schemeClr val="bg1"/>
                </a:solidFill>
                <a:latin typeface="Times New Roman" pitchFamily="18" charset="0"/>
                <a:cs typeface="Times New Roman" pitchFamily="18" charset="0"/>
              </a:rPr>
              <a:t> Paul </a:t>
            </a:r>
            <a:r>
              <a:rPr lang="en-US" sz="2400" dirty="0" smtClean="0">
                <a:solidFill>
                  <a:schemeClr val="bg1"/>
                </a:solidFill>
                <a:latin typeface="Times New Roman" pitchFamily="18" charset="0"/>
                <a:ea typeface="Calibri" panose="020F0502020204030204" pitchFamily="34" charset="0"/>
                <a:cs typeface="Times New Roman" pitchFamily="18" charset="0"/>
              </a:rPr>
              <a:t>(CSE 02107069)</a:t>
            </a:r>
          </a:p>
          <a:p>
            <a:pPr algn="ctr">
              <a:lnSpc>
                <a:spcPct val="107000"/>
              </a:lnSpc>
              <a:spcAft>
                <a:spcPts val="800"/>
              </a:spcAft>
            </a:pPr>
            <a:endParaRPr lang="en-US" sz="2400" dirty="0" smtClean="0">
              <a:solidFill>
                <a:schemeClr val="bg1"/>
              </a:solidFill>
              <a:latin typeface="Times New Roman" pitchFamily="18" charset="0"/>
              <a:ea typeface="Calibri" panose="020F0502020204030204" pitchFamily="34" charset="0"/>
              <a:cs typeface="Times New Roman" pitchFamily="18" charset="0"/>
            </a:endParaRPr>
          </a:p>
        </p:txBody>
      </p:sp>
      <p:sp>
        <p:nvSpPr>
          <p:cNvPr id="8" name="Rectangle 7"/>
          <p:cNvSpPr/>
          <p:nvPr/>
        </p:nvSpPr>
        <p:spPr>
          <a:xfrm>
            <a:off x="-614149" y="3436962"/>
            <a:ext cx="6324600" cy="2534027"/>
          </a:xfrm>
          <a:prstGeom prst="rect">
            <a:avLst/>
          </a:prstGeom>
        </p:spPr>
        <p:txBody>
          <a:bodyPr wrap="square">
            <a:spAutoFit/>
          </a:bodyPr>
          <a:lstStyle/>
          <a:p>
            <a:pPr algn="ctr">
              <a:lnSpc>
                <a:spcPct val="150000"/>
              </a:lnSpc>
              <a:spcAft>
                <a:spcPts val="800"/>
              </a:spcAft>
            </a:pPr>
            <a:r>
              <a:rPr lang="en-US" sz="2400" b="1" u="sng" dirty="0" smtClean="0">
                <a:solidFill>
                  <a:schemeClr val="bg1"/>
                </a:solidFill>
                <a:latin typeface="Times New Roman" pitchFamily="18" charset="0"/>
                <a:ea typeface="Calibri" panose="020F0502020204030204" pitchFamily="34" charset="0"/>
                <a:cs typeface="Times New Roman" pitchFamily="18" charset="0"/>
              </a:rPr>
              <a:t>PRESENTED  TO:</a:t>
            </a:r>
          </a:p>
          <a:p>
            <a:pPr algn="ctr">
              <a:spcAft>
                <a:spcPts val="800"/>
              </a:spcAft>
            </a:pPr>
            <a:r>
              <a:rPr lang="en-US" sz="2400" dirty="0" smtClean="0">
                <a:solidFill>
                  <a:schemeClr val="bg1"/>
                </a:solidFill>
                <a:latin typeface="Times New Roman" pitchFamily="18" charset="0"/>
                <a:cs typeface="Times New Roman" pitchFamily="18" charset="0"/>
              </a:rPr>
              <a:t>Md. </a:t>
            </a:r>
            <a:r>
              <a:rPr lang="en-US" sz="2400" dirty="0" err="1" smtClean="0">
                <a:solidFill>
                  <a:schemeClr val="bg1"/>
                </a:solidFill>
                <a:latin typeface="Times New Roman" pitchFamily="18" charset="0"/>
                <a:cs typeface="Times New Roman" pitchFamily="18" charset="0"/>
              </a:rPr>
              <a:t>Muhtadir</a:t>
            </a:r>
            <a:r>
              <a:rPr lang="en-US" sz="2400" dirty="0" smtClean="0">
                <a:solidFill>
                  <a:schemeClr val="bg1"/>
                </a:solidFill>
                <a:latin typeface="Times New Roman" pitchFamily="18" charset="0"/>
                <a:cs typeface="Times New Roman" pitchFamily="18" charset="0"/>
              </a:rPr>
              <a:t> </a:t>
            </a:r>
            <a:r>
              <a:rPr lang="en-US" sz="2400" dirty="0" err="1" smtClean="0">
                <a:solidFill>
                  <a:schemeClr val="bg1"/>
                </a:solidFill>
                <a:latin typeface="Times New Roman" pitchFamily="18" charset="0"/>
                <a:cs typeface="Times New Roman" pitchFamily="18" charset="0"/>
              </a:rPr>
              <a:t>Rahman</a:t>
            </a:r>
            <a:endParaRPr lang="en-US" sz="2400" dirty="0" smtClean="0">
              <a:solidFill>
                <a:schemeClr val="bg1"/>
              </a:solidFill>
              <a:latin typeface="Times New Roman" pitchFamily="18" charset="0"/>
              <a:cs typeface="Times New Roman" pitchFamily="18" charset="0"/>
            </a:endParaRP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Department of</a:t>
            </a: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Computer Science and Engineering,</a:t>
            </a:r>
            <a:endParaRPr lang="en-US" sz="2400" u="sng" dirty="0" smtClean="0">
              <a:solidFill>
                <a:schemeClr val="bg1"/>
              </a:solidFill>
              <a:latin typeface="Times New Roman" pitchFamily="18" charset="0"/>
              <a:ea typeface="Cambria" panose="02040503050406030204" pitchFamily="18" charset="0"/>
              <a:cs typeface="Times New Roman" pitchFamily="18" charset="0"/>
            </a:endParaRPr>
          </a:p>
          <a:p>
            <a:pPr algn="ctr">
              <a:spcAft>
                <a:spcPts val="800"/>
              </a:spcAft>
            </a:pPr>
            <a:r>
              <a:rPr lang="en-US" sz="2400" dirty="0" smtClean="0">
                <a:solidFill>
                  <a:schemeClr val="bg1"/>
                </a:solidFill>
                <a:latin typeface="Times New Roman" pitchFamily="18" charset="0"/>
                <a:ea typeface="Cambria" panose="02040503050406030204" pitchFamily="18" charset="0"/>
                <a:cs typeface="Times New Roman" pitchFamily="18" charset="0"/>
              </a:rPr>
              <a:t>Port City International University.</a:t>
            </a:r>
          </a:p>
        </p:txBody>
      </p:sp>
      <p:cxnSp>
        <p:nvCxnSpPr>
          <p:cNvPr id="10" name="Straight Connector 9"/>
          <p:cNvCxnSpPr/>
          <p:nvPr/>
        </p:nvCxnSpPr>
        <p:spPr>
          <a:xfrm>
            <a:off x="5732060" y="3384645"/>
            <a:ext cx="0" cy="29342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16384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76A03EC7-35A7-4D7F-A651-519DBA0480FF}"/>
              </a:ext>
            </a:extLst>
          </p:cNvPr>
          <p:cNvSpPr txBox="1"/>
          <p:nvPr/>
        </p:nvSpPr>
        <p:spPr>
          <a:xfrm>
            <a:off x="457200" y="31578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8" name="TextBox 7">
            <a:extLst>
              <a:ext uri="{FF2B5EF4-FFF2-40B4-BE49-F238E27FC236}">
                <a16:creationId xmlns="" xmlns:a16="http://schemas.microsoft.com/office/drawing/2014/main" id="{8064367C-D43C-4214-99AE-D3BB0CD29C93}"/>
              </a:ext>
            </a:extLst>
          </p:cNvPr>
          <p:cNvSpPr txBox="1"/>
          <p:nvPr/>
        </p:nvSpPr>
        <p:spPr>
          <a:xfrm>
            <a:off x="2679356" y="5874106"/>
            <a:ext cx="6508376" cy="584775"/>
          </a:xfrm>
          <a:prstGeom prst="rect">
            <a:avLst/>
          </a:prstGeom>
          <a:noFill/>
        </p:spPr>
        <p:txBody>
          <a:bodyPr wrap="square">
            <a:spAutoFit/>
          </a:bodyPr>
          <a:lstStyle/>
          <a:p>
            <a:pPr algn="ctr"/>
            <a:r>
              <a:rPr lang="en-IN" sz="3200" b="1" dirty="0" smtClean="0">
                <a:solidFill>
                  <a:schemeClr val="bg1"/>
                </a:solidFill>
                <a:latin typeface="Times New Roman" pitchFamily="18" charset="0"/>
                <a:ea typeface="Cambria" panose="02040503050406030204" pitchFamily="18" charset="0"/>
                <a:cs typeface="Times New Roman" pitchFamily="18" charset="0"/>
              </a:rPr>
              <a:t>Adding Product From Customer</a:t>
            </a:r>
            <a:endParaRPr lang="en-US" sz="3200" dirty="0">
              <a:solidFill>
                <a:schemeClr val="bg1"/>
              </a:solidFill>
              <a:latin typeface="Times New Roman" pitchFamily="18" charset="0"/>
              <a:ea typeface="Cambria" panose="02040503050406030204" pitchFamily="18" charset="0"/>
              <a:cs typeface="Times New Roman" pitchFamily="18" charset="0"/>
            </a:endParaRPr>
          </a:p>
        </p:txBody>
      </p:sp>
      <p:pic>
        <p:nvPicPr>
          <p:cNvPr id="9" name="Picture 8" descr="Screenshot (95).png"/>
          <p:cNvPicPr>
            <a:picLocks noChangeAspect="1"/>
          </p:cNvPicPr>
          <p:nvPr/>
        </p:nvPicPr>
        <p:blipFill>
          <a:blip r:embed="rId3" cstate="print"/>
          <a:stretch>
            <a:fillRect/>
          </a:stretch>
        </p:blipFill>
        <p:spPr>
          <a:xfrm>
            <a:off x="2708616" y="1295215"/>
            <a:ext cx="6774768" cy="4267570"/>
          </a:xfrm>
          <a:prstGeom prst="rect">
            <a:avLst/>
          </a:prstGeom>
        </p:spPr>
      </p:pic>
    </p:spTree>
    <p:extLst>
      <p:ext uri="{BB962C8B-B14F-4D97-AF65-F5344CB8AC3E}">
        <p14:creationId xmlns="" xmlns:p14="http://schemas.microsoft.com/office/powerpoint/2010/main" val="39916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6AE1CB0-547B-4526-940D-F9FBD93283DB}"/>
              </a:ext>
            </a:extLst>
          </p:cNvPr>
          <p:cNvSpPr txBox="1"/>
          <p:nvPr/>
        </p:nvSpPr>
        <p:spPr>
          <a:xfrm>
            <a:off x="457200" y="331553"/>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ABAF5884-81E4-43D4-A8EA-4A135237BA07}"/>
                  </a:ext>
                </a:extLst>
              </p14:cNvPr>
              <p14:cNvContentPartPr/>
              <p14:nvPr/>
            </p14:nvContentPartPr>
            <p14:xfrm>
              <a:off x="4451660" y="3183700"/>
              <a:ext cx="204840" cy="55080"/>
            </p14:xfrm>
          </p:contentPart>
        </mc:Choice>
        <mc:Fallback>
          <p:pic>
            <p:nvPicPr>
              <p:cNvPr id="11" name="Ink 10">
                <a:extLst>
                  <a:ext uri="{FF2B5EF4-FFF2-40B4-BE49-F238E27FC236}">
                    <a16:creationId xmlns:p14="http://schemas.microsoft.com/office/powerpoint/2010/main" xmlns="" xmlns:a16="http://schemas.microsoft.com/office/drawing/2014/main" id="{ABAF5884-81E4-43D4-A8EA-4A135237BA07}"/>
                  </a:ext>
                </a:extLst>
              </p:cNvPr>
              <p:cNvPicPr/>
              <p:nvPr/>
            </p:nvPicPr>
            <p:blipFill>
              <a:blip r:embed="rId4" cstate="print"/>
              <a:stretch>
                <a:fillRect/>
              </a:stretch>
            </p:blipFill>
            <p:spPr>
              <a:xfrm>
                <a:off x="4442660" y="3174700"/>
                <a:ext cx="222480" cy="72720"/>
              </a:xfrm>
              <a:prstGeom prst="rect">
                <a:avLst/>
              </a:prstGeom>
            </p:spPr>
          </p:pic>
        </mc:Fallback>
      </mc:AlternateContent>
      <p:grpSp>
        <p:nvGrpSpPr>
          <p:cNvPr id="14" name="Group 13">
            <a:extLst>
              <a:ext uri="{FF2B5EF4-FFF2-40B4-BE49-F238E27FC236}">
                <a16:creationId xmlns="" xmlns:a16="http://schemas.microsoft.com/office/drawing/2014/main" id="{F7A7B35E-40EA-404F-B6E4-647E96B99BC0}"/>
              </a:ext>
            </a:extLst>
          </p:cNvPr>
          <p:cNvGrpSpPr/>
          <p:nvPr/>
        </p:nvGrpSpPr>
        <p:grpSpPr>
          <a:xfrm>
            <a:off x="4457060" y="3176500"/>
            <a:ext cx="181080" cy="73800"/>
            <a:chOff x="4457060" y="3176500"/>
            <a:chExt cx="181080" cy="73800"/>
          </a:xfrm>
        </p:grpSpPr>
        <mc:AlternateContent xmlns:mc="http://schemas.openxmlformats.org/markup-compatibility/2006">
          <mc:Choice xmlns="" xmlns:p14="http://schemas.microsoft.com/office/powerpoint/2010/main" Requires="p14">
            <p:contentPart p14:bwMode="auto" r:id="rId5">
              <p14:nvContentPartPr>
                <p14:cNvPr id="4" name="Ink 3">
                  <a:extLst>
                    <a:ext uri="{FF2B5EF4-FFF2-40B4-BE49-F238E27FC236}">
                      <a16:creationId xmlns:a16="http://schemas.microsoft.com/office/drawing/2014/main" id="{3F131BA8-391A-4F53-9832-C621A2A22D94}"/>
                    </a:ext>
                  </a:extLst>
                </p14:cNvPr>
                <p14:cNvContentPartPr/>
                <p14:nvPr/>
              </p14:nvContentPartPr>
              <p14:xfrm>
                <a:off x="4635260" y="3210340"/>
                <a:ext cx="360" cy="360"/>
              </p14:xfrm>
            </p:contentPart>
          </mc:Choice>
          <mc:Fallback>
            <p:pic>
              <p:nvPicPr>
                <p:cNvPr id="4" name="Ink 3">
                  <a:extLst>
                    <a:ext uri="{FF2B5EF4-FFF2-40B4-BE49-F238E27FC236}">
                      <a16:creationId xmlns:p14="http://schemas.microsoft.com/office/powerpoint/2010/main" xmlns="" xmlns:a16="http://schemas.microsoft.com/office/drawing/2014/main" id="{3F131BA8-391A-4F53-9832-C621A2A22D94}"/>
                    </a:ext>
                  </a:extLst>
                </p:cNvPr>
                <p:cNvPicPr/>
                <p:nvPr/>
              </p:nvPicPr>
              <p:blipFill>
                <a:blip r:embed="rId6" cstate="print"/>
                <a:stretch>
                  <a:fillRect/>
                </a:stretch>
              </p:blipFill>
              <p:spPr>
                <a:xfrm>
                  <a:off x="4626620" y="320170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5" name="Ink 4">
                  <a:extLst>
                    <a:ext uri="{FF2B5EF4-FFF2-40B4-BE49-F238E27FC236}">
                      <a16:creationId xmlns:a16="http://schemas.microsoft.com/office/drawing/2014/main" id="{136C5878-CE14-4722-BE69-174E422105E8}"/>
                    </a:ext>
                  </a:extLst>
                </p14:cNvPr>
                <p14:cNvContentPartPr/>
                <p14:nvPr/>
              </p14:nvContentPartPr>
              <p14:xfrm>
                <a:off x="4580180" y="3176500"/>
                <a:ext cx="57960" cy="34200"/>
              </p14:xfrm>
            </p:contentPart>
          </mc:Choice>
          <mc:Fallback>
            <p:pic>
              <p:nvPicPr>
                <p:cNvPr id="5" name="Ink 4">
                  <a:extLst>
                    <a:ext uri="{FF2B5EF4-FFF2-40B4-BE49-F238E27FC236}">
                      <a16:creationId xmlns:p14="http://schemas.microsoft.com/office/powerpoint/2010/main" xmlns="" xmlns:a16="http://schemas.microsoft.com/office/drawing/2014/main" id="{136C5878-CE14-4722-BE69-174E422105E8}"/>
                    </a:ext>
                  </a:extLst>
                </p:cNvPr>
                <p:cNvPicPr/>
                <p:nvPr/>
              </p:nvPicPr>
              <p:blipFill>
                <a:blip r:embed="rId8" cstate="print"/>
                <a:stretch>
                  <a:fillRect/>
                </a:stretch>
              </p:blipFill>
              <p:spPr>
                <a:xfrm>
                  <a:off x="4571540" y="3167860"/>
                  <a:ext cx="75600" cy="518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9">
              <p14:nvContentPartPr>
                <p14:cNvPr id="7" name="Ink 6">
                  <a:extLst>
                    <a:ext uri="{FF2B5EF4-FFF2-40B4-BE49-F238E27FC236}">
                      <a16:creationId xmlns:a16="http://schemas.microsoft.com/office/drawing/2014/main" id="{AC6B1B7A-E494-48D9-9051-DB66A1082403}"/>
                    </a:ext>
                  </a:extLst>
                </p14:cNvPr>
                <p14:cNvContentPartPr/>
                <p14:nvPr/>
              </p14:nvContentPartPr>
              <p14:xfrm>
                <a:off x="4620140" y="3200260"/>
                <a:ext cx="360" cy="360"/>
              </p14:xfrm>
            </p:contentPart>
          </mc:Choice>
          <mc:Fallback>
            <p:pic>
              <p:nvPicPr>
                <p:cNvPr id="7" name="Ink 6">
                  <a:extLst>
                    <a:ext uri="{FF2B5EF4-FFF2-40B4-BE49-F238E27FC236}">
                      <a16:creationId xmlns:p14="http://schemas.microsoft.com/office/powerpoint/2010/main" xmlns="" xmlns:a16="http://schemas.microsoft.com/office/drawing/2014/main" id="{AC6B1B7A-E494-48D9-9051-DB66A1082403}"/>
                    </a:ext>
                  </a:extLst>
                </p:cNvPr>
                <p:cNvPicPr/>
                <p:nvPr/>
              </p:nvPicPr>
              <p:blipFill>
                <a:blip r:embed="rId6" cstate="print"/>
                <a:stretch>
                  <a:fillRect/>
                </a:stretch>
              </p:blipFill>
              <p:spPr>
                <a:xfrm>
                  <a:off x="4611140" y="31912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0">
              <p14:nvContentPartPr>
                <p14:cNvPr id="8" name="Ink 7">
                  <a:extLst>
                    <a:ext uri="{FF2B5EF4-FFF2-40B4-BE49-F238E27FC236}">
                      <a16:creationId xmlns:a16="http://schemas.microsoft.com/office/drawing/2014/main" id="{129B6428-447D-446D-9450-BEBB36642B9F}"/>
                    </a:ext>
                  </a:extLst>
                </p14:cNvPr>
                <p14:cNvContentPartPr/>
                <p14:nvPr/>
              </p14:nvContentPartPr>
              <p14:xfrm>
                <a:off x="4617620" y="3185140"/>
                <a:ext cx="360" cy="360"/>
              </p14:xfrm>
            </p:contentPart>
          </mc:Choice>
          <mc:Fallback>
            <p:pic>
              <p:nvPicPr>
                <p:cNvPr id="8" name="Ink 7">
                  <a:extLst>
                    <a:ext uri="{FF2B5EF4-FFF2-40B4-BE49-F238E27FC236}">
                      <a16:creationId xmlns:p14="http://schemas.microsoft.com/office/powerpoint/2010/main" xmlns="" xmlns:a16="http://schemas.microsoft.com/office/drawing/2014/main" id="{129B6428-447D-446D-9450-BEBB36642B9F}"/>
                    </a:ext>
                  </a:extLst>
                </p:cNvPr>
                <p:cNvPicPr/>
                <p:nvPr/>
              </p:nvPicPr>
              <p:blipFill>
                <a:blip r:embed="rId6" cstate="print"/>
                <a:stretch>
                  <a:fillRect/>
                </a:stretch>
              </p:blipFill>
              <p:spPr>
                <a:xfrm>
                  <a:off x="4608620" y="317614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9" name="Ink 8">
                  <a:extLst>
                    <a:ext uri="{FF2B5EF4-FFF2-40B4-BE49-F238E27FC236}">
                      <a16:creationId xmlns:a16="http://schemas.microsoft.com/office/drawing/2014/main" id="{EFC18327-4110-4BEE-96B7-ED41502D3518}"/>
                    </a:ext>
                  </a:extLst>
                </p14:cNvPr>
                <p14:cNvContentPartPr/>
                <p14:nvPr/>
              </p14:nvContentPartPr>
              <p14:xfrm>
                <a:off x="4637780" y="3212860"/>
                <a:ext cx="360" cy="18000"/>
              </p14:xfrm>
            </p:contentPart>
          </mc:Choice>
          <mc:Fallback>
            <p:pic>
              <p:nvPicPr>
                <p:cNvPr id="9" name="Ink 8">
                  <a:extLst>
                    <a:ext uri="{FF2B5EF4-FFF2-40B4-BE49-F238E27FC236}">
                      <a16:creationId xmlns:p14="http://schemas.microsoft.com/office/powerpoint/2010/main" xmlns="" xmlns:a16="http://schemas.microsoft.com/office/drawing/2014/main" id="{EFC18327-4110-4BEE-96B7-ED41502D3518}"/>
                    </a:ext>
                  </a:extLst>
                </p:cNvPr>
                <p:cNvPicPr/>
                <p:nvPr/>
              </p:nvPicPr>
              <p:blipFill>
                <a:blip r:embed="rId12" cstate="print"/>
                <a:stretch>
                  <a:fillRect/>
                </a:stretch>
              </p:blipFill>
              <p:spPr>
                <a:xfrm>
                  <a:off x="4629140" y="3204220"/>
                  <a:ext cx="18000" cy="3564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3" name="Ink 12">
                  <a:extLst>
                    <a:ext uri="{FF2B5EF4-FFF2-40B4-BE49-F238E27FC236}">
                      <a16:creationId xmlns:a16="http://schemas.microsoft.com/office/drawing/2014/main" id="{B86B0B4A-254C-4BC2-9CD3-7000EEEABD15}"/>
                    </a:ext>
                  </a:extLst>
                </p14:cNvPr>
                <p14:cNvContentPartPr/>
                <p14:nvPr/>
              </p14:nvContentPartPr>
              <p14:xfrm>
                <a:off x="4457060" y="3209980"/>
                <a:ext cx="81360" cy="40320"/>
              </p14:xfrm>
            </p:contentPart>
          </mc:Choice>
          <mc:Fallback>
            <p:pic>
              <p:nvPicPr>
                <p:cNvPr id="13" name="Ink 12">
                  <a:extLst>
                    <a:ext uri="{FF2B5EF4-FFF2-40B4-BE49-F238E27FC236}">
                      <a16:creationId xmlns:p14="http://schemas.microsoft.com/office/powerpoint/2010/main" xmlns="" xmlns:a16="http://schemas.microsoft.com/office/drawing/2014/main" id="{B86B0B4A-254C-4BC2-9CD3-7000EEEABD15}"/>
                    </a:ext>
                  </a:extLst>
                </p:cNvPr>
                <p:cNvPicPr/>
                <p:nvPr/>
              </p:nvPicPr>
              <p:blipFill>
                <a:blip r:embed="rId14" cstate="print"/>
                <a:stretch>
                  <a:fillRect/>
                </a:stretch>
              </p:blipFill>
              <p:spPr>
                <a:xfrm>
                  <a:off x="4448420" y="3200980"/>
                  <a:ext cx="99000" cy="5796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15">
            <p14:nvContentPartPr>
              <p14:cNvPr id="16" name="Ink 15">
                <a:extLst>
                  <a:ext uri="{FF2B5EF4-FFF2-40B4-BE49-F238E27FC236}">
                    <a16:creationId xmlns:a16="http://schemas.microsoft.com/office/drawing/2014/main" id="{07C76214-E37B-4A0D-8DFC-76A0F02D3182}"/>
                  </a:ext>
                </a:extLst>
              </p14:cNvPr>
              <p14:cNvContentPartPr/>
              <p14:nvPr/>
            </p14:nvContentPartPr>
            <p14:xfrm>
              <a:off x="4447340" y="3502660"/>
              <a:ext cx="360" cy="360"/>
            </p14:xfrm>
          </p:contentPart>
        </mc:Choice>
        <mc:Fallback>
          <p:pic>
            <p:nvPicPr>
              <p:cNvPr id="16" name="Ink 15">
                <a:extLst>
                  <a:ext uri="{FF2B5EF4-FFF2-40B4-BE49-F238E27FC236}">
                    <a16:creationId xmlns:p14="http://schemas.microsoft.com/office/powerpoint/2010/main" xmlns="" xmlns:a16="http://schemas.microsoft.com/office/drawing/2014/main" id="{07C76214-E37B-4A0D-8DFC-76A0F02D3182}"/>
                  </a:ext>
                </a:extLst>
              </p:cNvPr>
              <p:cNvPicPr/>
              <p:nvPr/>
            </p:nvPicPr>
            <p:blipFill>
              <a:blip r:embed="rId6" cstate="print"/>
              <a:stretch>
                <a:fillRect/>
              </a:stretch>
            </p:blipFill>
            <p:spPr>
              <a:xfrm>
                <a:off x="4438700" y="349366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6">
            <p14:nvContentPartPr>
              <p14:cNvPr id="17" name="Ink 16">
                <a:extLst>
                  <a:ext uri="{FF2B5EF4-FFF2-40B4-BE49-F238E27FC236}">
                    <a16:creationId xmlns:a16="http://schemas.microsoft.com/office/drawing/2014/main" id="{9A5FA6AF-29AA-4082-8053-D7815B1FDB65}"/>
                  </a:ext>
                </a:extLst>
              </p14:cNvPr>
              <p14:cNvContentPartPr/>
              <p14:nvPr/>
            </p14:nvContentPartPr>
            <p14:xfrm>
              <a:off x="4446620" y="3510940"/>
              <a:ext cx="45000" cy="42840"/>
            </p14:xfrm>
          </p:contentPart>
        </mc:Choice>
        <mc:Fallback>
          <p:pic>
            <p:nvPicPr>
              <p:cNvPr id="17" name="Ink 16">
                <a:extLst>
                  <a:ext uri="{FF2B5EF4-FFF2-40B4-BE49-F238E27FC236}">
                    <a16:creationId xmlns:p14="http://schemas.microsoft.com/office/powerpoint/2010/main" xmlns="" xmlns:a16="http://schemas.microsoft.com/office/drawing/2014/main" id="{9A5FA6AF-29AA-4082-8053-D7815B1FDB65}"/>
                  </a:ext>
                </a:extLst>
              </p:cNvPr>
              <p:cNvPicPr/>
              <p:nvPr/>
            </p:nvPicPr>
            <p:blipFill>
              <a:blip r:embed="rId17" cstate="print"/>
              <a:stretch>
                <a:fillRect/>
              </a:stretch>
            </p:blipFill>
            <p:spPr>
              <a:xfrm>
                <a:off x="4437980" y="3502300"/>
                <a:ext cx="62640" cy="6048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8">
            <p14:nvContentPartPr>
              <p14:cNvPr id="18" name="Ink 17">
                <a:extLst>
                  <a:ext uri="{FF2B5EF4-FFF2-40B4-BE49-F238E27FC236}">
                    <a16:creationId xmlns:a16="http://schemas.microsoft.com/office/drawing/2014/main" id="{87264226-8830-477E-9D60-7D3E23B04C00}"/>
                  </a:ext>
                </a:extLst>
              </p14:cNvPr>
              <p14:cNvContentPartPr/>
              <p14:nvPr/>
            </p14:nvContentPartPr>
            <p14:xfrm>
              <a:off x="4459940" y="3495460"/>
              <a:ext cx="510120" cy="88560"/>
            </p14:xfrm>
          </p:contentPart>
        </mc:Choice>
        <mc:Fallback>
          <p:pic>
            <p:nvPicPr>
              <p:cNvPr id="18" name="Ink 17">
                <a:extLst>
                  <a:ext uri="{FF2B5EF4-FFF2-40B4-BE49-F238E27FC236}">
                    <a16:creationId xmlns:p14="http://schemas.microsoft.com/office/powerpoint/2010/main" xmlns="" xmlns:a16="http://schemas.microsoft.com/office/drawing/2014/main" id="{87264226-8830-477E-9D60-7D3E23B04C00}"/>
                  </a:ext>
                </a:extLst>
              </p:cNvPr>
              <p:cNvPicPr/>
              <p:nvPr/>
            </p:nvPicPr>
            <p:blipFill>
              <a:blip r:embed="rId19" cstate="print"/>
              <a:stretch>
                <a:fillRect/>
              </a:stretch>
            </p:blipFill>
            <p:spPr>
              <a:xfrm>
                <a:off x="4451300" y="3486460"/>
                <a:ext cx="527760" cy="106200"/>
              </a:xfrm>
              <a:prstGeom prst="rect">
                <a:avLst/>
              </a:prstGeom>
            </p:spPr>
          </p:pic>
        </mc:Fallback>
      </mc:AlternateContent>
      <p:grpSp>
        <p:nvGrpSpPr>
          <p:cNvPr id="22" name="Group 21">
            <a:extLst>
              <a:ext uri="{FF2B5EF4-FFF2-40B4-BE49-F238E27FC236}">
                <a16:creationId xmlns="" xmlns:a16="http://schemas.microsoft.com/office/drawing/2014/main" id="{9D4B33C6-A734-4873-B57A-99481E1B48E8}"/>
              </a:ext>
            </a:extLst>
          </p:cNvPr>
          <p:cNvGrpSpPr/>
          <p:nvPr/>
        </p:nvGrpSpPr>
        <p:grpSpPr>
          <a:xfrm>
            <a:off x="4447360" y="2837040"/>
            <a:ext cx="518040" cy="104400"/>
            <a:chOff x="4447360" y="2837040"/>
            <a:chExt cx="518040" cy="104400"/>
          </a:xfrm>
        </p:grpSpPr>
        <mc:AlternateContent xmlns:mc="http://schemas.openxmlformats.org/markup-compatibility/2006">
          <mc:Choice xmlns="" xmlns:p14="http://schemas.microsoft.com/office/powerpoint/2010/main" Requires="p14">
            <p:contentPart p14:bwMode="auto" r:id="rId20">
              <p14:nvContentPartPr>
                <p14:cNvPr id="19" name="Ink 18">
                  <a:extLst>
                    <a:ext uri="{FF2B5EF4-FFF2-40B4-BE49-F238E27FC236}">
                      <a16:creationId xmlns:a16="http://schemas.microsoft.com/office/drawing/2014/main" id="{6E6D9E59-E7EA-4D5E-874E-42A56649BC96}"/>
                    </a:ext>
                  </a:extLst>
                </p14:cNvPr>
                <p14:cNvContentPartPr/>
                <p14:nvPr/>
              </p14:nvContentPartPr>
              <p14:xfrm>
                <a:off x="4480480" y="2869440"/>
                <a:ext cx="467640" cy="13680"/>
              </p14:xfrm>
            </p:contentPart>
          </mc:Choice>
          <mc:Fallback>
            <p:pic>
              <p:nvPicPr>
                <p:cNvPr id="19" name="Ink 18">
                  <a:extLst>
                    <a:ext uri="{FF2B5EF4-FFF2-40B4-BE49-F238E27FC236}">
                      <a16:creationId xmlns:p14="http://schemas.microsoft.com/office/powerpoint/2010/main" xmlns="" xmlns:a16="http://schemas.microsoft.com/office/drawing/2014/main" id="{6E6D9E59-E7EA-4D5E-874E-42A56649BC96}"/>
                    </a:ext>
                  </a:extLst>
                </p:cNvPr>
                <p:cNvPicPr/>
                <p:nvPr/>
              </p:nvPicPr>
              <p:blipFill>
                <a:blip r:embed="rId21" cstate="print"/>
                <a:stretch>
                  <a:fillRect/>
                </a:stretch>
              </p:blipFill>
              <p:spPr>
                <a:xfrm>
                  <a:off x="4471480" y="2860440"/>
                  <a:ext cx="485280" cy="31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2">
              <p14:nvContentPartPr>
                <p14:cNvPr id="20" name="Ink 19">
                  <a:extLst>
                    <a:ext uri="{FF2B5EF4-FFF2-40B4-BE49-F238E27FC236}">
                      <a16:creationId xmlns:a16="http://schemas.microsoft.com/office/drawing/2014/main" id="{7A57D696-EA02-4A64-ADF3-653CEF6796C8}"/>
                    </a:ext>
                  </a:extLst>
                </p14:cNvPr>
                <p14:cNvContentPartPr/>
                <p14:nvPr/>
              </p14:nvContentPartPr>
              <p14:xfrm>
                <a:off x="4447360" y="2865120"/>
                <a:ext cx="360" cy="360"/>
              </p14:xfrm>
            </p:contentPart>
          </mc:Choice>
          <mc:Fallback>
            <p:pic>
              <p:nvPicPr>
                <p:cNvPr id="20" name="Ink 19">
                  <a:extLst>
                    <a:ext uri="{FF2B5EF4-FFF2-40B4-BE49-F238E27FC236}">
                      <a16:creationId xmlns:p14="http://schemas.microsoft.com/office/powerpoint/2010/main" xmlns="" xmlns:a16="http://schemas.microsoft.com/office/drawing/2014/main" id="{7A57D696-EA02-4A64-ADF3-653CEF6796C8}"/>
                    </a:ext>
                  </a:extLst>
                </p:cNvPr>
                <p:cNvPicPr/>
                <p:nvPr/>
              </p:nvPicPr>
              <p:blipFill>
                <a:blip r:embed="rId6" cstate="print"/>
                <a:stretch>
                  <a:fillRect/>
                </a:stretch>
              </p:blipFill>
              <p:spPr>
                <a:xfrm>
                  <a:off x="4438360" y="2856120"/>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23">
              <p14:nvContentPartPr>
                <p14:cNvPr id="21" name="Ink 20">
                  <a:extLst>
                    <a:ext uri="{FF2B5EF4-FFF2-40B4-BE49-F238E27FC236}">
                      <a16:creationId xmlns:a16="http://schemas.microsoft.com/office/drawing/2014/main" id="{6DF60A68-EC02-4865-8055-9E1684163FFE}"/>
                    </a:ext>
                  </a:extLst>
                </p14:cNvPr>
                <p14:cNvContentPartPr/>
                <p14:nvPr/>
              </p14:nvContentPartPr>
              <p14:xfrm>
                <a:off x="4447360" y="2837040"/>
                <a:ext cx="518040" cy="104400"/>
              </p14:xfrm>
            </p:contentPart>
          </mc:Choice>
          <mc:Fallback>
            <p:pic>
              <p:nvPicPr>
                <p:cNvPr id="21" name="Ink 20">
                  <a:extLst>
                    <a:ext uri="{FF2B5EF4-FFF2-40B4-BE49-F238E27FC236}">
                      <a16:creationId xmlns:p14="http://schemas.microsoft.com/office/powerpoint/2010/main" xmlns="" xmlns:a16="http://schemas.microsoft.com/office/drawing/2014/main" id="{6DF60A68-EC02-4865-8055-9E1684163FFE}"/>
                    </a:ext>
                  </a:extLst>
                </p:cNvPr>
                <p:cNvPicPr/>
                <p:nvPr/>
              </p:nvPicPr>
              <p:blipFill>
                <a:blip r:embed="rId24" cstate="print"/>
                <a:stretch>
                  <a:fillRect/>
                </a:stretch>
              </p:blipFill>
              <p:spPr>
                <a:xfrm>
                  <a:off x="4438360" y="2828040"/>
                  <a:ext cx="535680" cy="122040"/>
                </a:xfrm>
                <a:prstGeom prst="rect">
                  <a:avLst/>
                </a:prstGeom>
              </p:spPr>
            </p:pic>
          </mc:Fallback>
        </mc:AlternateContent>
      </p:grpSp>
      <mc:AlternateContent xmlns:mc="http://schemas.openxmlformats.org/markup-compatibility/2006">
        <mc:Choice xmlns="" xmlns:p14="http://schemas.microsoft.com/office/powerpoint/2010/main" Requires="p14">
          <p:contentPart p14:bwMode="auto" r:id="rId25">
            <p14:nvContentPartPr>
              <p14:cNvPr id="23" name="Ink 22">
                <a:extLst>
                  <a:ext uri="{FF2B5EF4-FFF2-40B4-BE49-F238E27FC236}">
                    <a16:creationId xmlns:a16="http://schemas.microsoft.com/office/drawing/2014/main" id="{4C606080-7D47-4A17-B331-F4B8DB073432}"/>
                  </a:ext>
                </a:extLst>
              </p14:cNvPr>
              <p14:cNvContentPartPr/>
              <p14:nvPr/>
            </p14:nvContentPartPr>
            <p14:xfrm>
              <a:off x="4653280" y="2875200"/>
              <a:ext cx="212040" cy="30960"/>
            </p14:xfrm>
          </p:contentPart>
        </mc:Choice>
        <mc:Fallback>
          <p:pic>
            <p:nvPicPr>
              <p:cNvPr id="23" name="Ink 22">
                <a:extLst>
                  <a:ext uri="{FF2B5EF4-FFF2-40B4-BE49-F238E27FC236}">
                    <a16:creationId xmlns:p14="http://schemas.microsoft.com/office/powerpoint/2010/main" xmlns="" xmlns:a16="http://schemas.microsoft.com/office/drawing/2014/main" id="{4C606080-7D47-4A17-B331-F4B8DB073432}"/>
                  </a:ext>
                </a:extLst>
              </p:cNvPr>
              <p:cNvPicPr/>
              <p:nvPr/>
            </p:nvPicPr>
            <p:blipFill>
              <a:blip r:embed="rId26" cstate="print"/>
              <a:stretch>
                <a:fillRect/>
              </a:stretch>
            </p:blipFill>
            <p:spPr>
              <a:xfrm>
                <a:off x="4644280" y="2866200"/>
                <a:ext cx="229680" cy="48600"/>
              </a:xfrm>
              <a:prstGeom prst="rect">
                <a:avLst/>
              </a:prstGeom>
            </p:spPr>
          </p:pic>
        </mc:Fallback>
      </mc:AlternateContent>
      <p:sp>
        <p:nvSpPr>
          <p:cNvPr id="24" name="TextBox 23">
            <a:extLst>
              <a:ext uri="{FF2B5EF4-FFF2-40B4-BE49-F238E27FC236}">
                <a16:creationId xmlns="" xmlns:a16="http://schemas.microsoft.com/office/drawing/2014/main" id="{67678324-16D4-4A0E-96A0-81AC9930A50F}"/>
              </a:ext>
            </a:extLst>
          </p:cNvPr>
          <p:cNvSpPr txBox="1"/>
          <p:nvPr/>
        </p:nvSpPr>
        <p:spPr>
          <a:xfrm>
            <a:off x="2958353" y="5812739"/>
            <a:ext cx="6096000" cy="707886"/>
          </a:xfrm>
          <a:prstGeom prst="rect">
            <a:avLst/>
          </a:prstGeom>
          <a:noFill/>
        </p:spPr>
        <p:txBody>
          <a:bodyPr wrap="square">
            <a:spAutoFit/>
          </a:bodyPr>
          <a:lstStyle/>
          <a:p>
            <a:pPr algn="ctr"/>
            <a:r>
              <a:rPr lang="en-IN" sz="4000" b="1" dirty="0" smtClean="0">
                <a:solidFill>
                  <a:schemeClr val="bg1"/>
                </a:solidFill>
                <a:latin typeface="Times New Roman" pitchFamily="18" charset="0"/>
                <a:ea typeface="Cambria" panose="02040503050406030204" pitchFamily="18" charset="0"/>
                <a:cs typeface="Times New Roman" pitchFamily="18" charset="0"/>
              </a:rPr>
              <a:t>Customer Recipt</a:t>
            </a:r>
            <a:endParaRPr lang="en-US" sz="4000" dirty="0" smtClean="0">
              <a:solidFill>
                <a:schemeClr val="bg1"/>
              </a:solidFill>
              <a:latin typeface="Times New Roman" pitchFamily="18" charset="0"/>
              <a:ea typeface="Cambria" panose="02040503050406030204" pitchFamily="18" charset="0"/>
              <a:cs typeface="Times New Roman" pitchFamily="18" charset="0"/>
            </a:endParaRPr>
          </a:p>
        </p:txBody>
      </p:sp>
      <p:pic>
        <p:nvPicPr>
          <p:cNvPr id="25" name="Picture 24" descr="Screenshot (96).png"/>
          <p:cNvPicPr>
            <a:picLocks noChangeAspect="1"/>
          </p:cNvPicPr>
          <p:nvPr/>
        </p:nvPicPr>
        <p:blipFill>
          <a:blip r:embed="rId27" cstate="print"/>
          <a:stretch>
            <a:fillRect/>
          </a:stretch>
        </p:blipFill>
        <p:spPr>
          <a:xfrm>
            <a:off x="2697185" y="1299025"/>
            <a:ext cx="6797629" cy="4259949"/>
          </a:xfrm>
          <a:prstGeom prst="rect">
            <a:avLst/>
          </a:prstGeom>
        </p:spPr>
      </p:pic>
    </p:spTree>
    <p:extLst>
      <p:ext uri="{BB962C8B-B14F-4D97-AF65-F5344CB8AC3E}">
        <p14:creationId xmlns="" xmlns:p14="http://schemas.microsoft.com/office/powerpoint/2010/main" val="3097443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FD9BB246-840B-4297-A3D8-DE46F0A282AD}"/>
              </a:ext>
            </a:extLst>
          </p:cNvPr>
          <p:cNvSpPr txBox="1"/>
          <p:nvPr/>
        </p:nvSpPr>
        <p:spPr>
          <a:xfrm>
            <a:off x="319177" y="127494"/>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pic>
        <p:nvPicPr>
          <p:cNvPr id="5" name="Picture 4" descr="Screenshot (97).png"/>
          <p:cNvPicPr>
            <a:picLocks noChangeAspect="1"/>
          </p:cNvPicPr>
          <p:nvPr/>
        </p:nvPicPr>
        <p:blipFill>
          <a:blip r:embed="rId3" cstate="print"/>
          <a:stretch>
            <a:fillRect/>
          </a:stretch>
        </p:blipFill>
        <p:spPr>
          <a:xfrm>
            <a:off x="474453" y="957532"/>
            <a:ext cx="11257472" cy="5466620"/>
          </a:xfrm>
          <a:prstGeom prst="rect">
            <a:avLst/>
          </a:prstGeom>
        </p:spPr>
      </p:pic>
    </p:spTree>
    <p:extLst>
      <p:ext uri="{BB962C8B-B14F-4D97-AF65-F5344CB8AC3E}">
        <p14:creationId xmlns="" xmlns:p14="http://schemas.microsoft.com/office/powerpoint/2010/main" val="304393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841008" y="588220"/>
            <a:ext cx="8674021" cy="646331"/>
          </a:xfrm>
          <a:prstGeom prst="rect">
            <a:avLst/>
          </a:prstGeom>
        </p:spPr>
        <p:txBody>
          <a:bodyPr wrap="square">
            <a:spAutoFit/>
          </a:bodyPr>
          <a:lstStyle/>
          <a:p>
            <a:r>
              <a:rPr lang="en-US" sz="3600" b="1" dirty="0" smtClean="0">
                <a:solidFill>
                  <a:schemeClr val="bg1"/>
                </a:solidFill>
                <a:latin typeface="Times New Roman" pitchFamily="18" charset="0"/>
                <a:cs typeface="Times New Roman" pitchFamily="18" charset="0"/>
              </a:rPr>
              <a:t>COST ANALYSIS:</a:t>
            </a:r>
            <a:endParaRPr lang="en-US" sz="3600" b="1" dirty="0">
              <a:solidFill>
                <a:schemeClr val="bg1"/>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81134" y="1546980"/>
          <a:ext cx="9242088" cy="3106962"/>
        </p:xfrm>
        <a:graphic>
          <a:graphicData uri="http://schemas.openxmlformats.org/drawingml/2006/table">
            <a:tbl>
              <a:tblPr firstRow="1" bandRow="1">
                <a:tableStyleId>{5C22544A-7EE6-4342-B048-85BDC9FD1C3A}</a:tableStyleId>
              </a:tblPr>
              <a:tblGrid>
                <a:gridCol w="1422399"/>
                <a:gridCol w="4281714"/>
                <a:gridCol w="3537975"/>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Serial No</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Item</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Amount (BDT)</a:t>
                      </a:r>
                      <a:endParaRPr lang="en-US" sz="2400" b="1" dirty="0" smtClean="0">
                        <a:solidFill>
                          <a:schemeClr val="bg1"/>
                        </a:solidFill>
                        <a:latin typeface="Times New Roman" pitchFamily="18" charset="0"/>
                        <a:cs typeface="Times New Roman" pitchFamily="18" charset="0"/>
                      </a:endParaRPr>
                    </a:p>
                  </a:txBody>
                  <a:tcPr marL="103973" marR="103973" marT="51987" marB="51987">
                    <a:solidFill>
                      <a:schemeClr val="accent6">
                        <a:lumMod val="50000"/>
                      </a:schemeClr>
                    </a:solidFill>
                  </a:tcPr>
                </a:tc>
              </a:tr>
              <a:tr h="517827">
                <a:tc>
                  <a:txBody>
                    <a:bodyPr/>
                    <a:lstStyle/>
                    <a:p>
                      <a:pPr algn="ctr"/>
                      <a:r>
                        <a:rPr lang="en-US" sz="2000" dirty="0" smtClean="0">
                          <a:latin typeface="Times New Roman" pitchFamily="18" charset="0"/>
                          <a:cs typeface="Times New Roman" pitchFamily="18" charset="0"/>
                        </a:rPr>
                        <a:t>01</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Software</a:t>
                      </a:r>
                    </a:p>
                  </a:txBody>
                  <a:tcPr marL="103973" marR="103973" marT="51987" marB="51987">
                    <a:solidFill>
                      <a:schemeClr val="bg1">
                        <a:lumMod val="85000"/>
                      </a:schemeClr>
                    </a:solidFill>
                  </a:tcPr>
                </a:tc>
                <a:tc>
                  <a:txBody>
                    <a:bodyPr/>
                    <a:lstStyle/>
                    <a:p>
                      <a:pPr algn="ctr"/>
                      <a:r>
                        <a:rPr lang="en-US" sz="2000" dirty="0" smtClean="0">
                          <a:latin typeface="Times New Roman" pitchFamily="18" charset="0"/>
                          <a:cs typeface="Times New Roman" pitchFamily="18" charset="0"/>
                        </a:rPr>
                        <a:t>1000$(84,000)</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02</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Personal PC</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03</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Computer Hardware</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2000$(168,000)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04</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Database Server</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800$(67,000)</a:t>
                      </a:r>
                    </a:p>
                  </a:txBody>
                  <a:tcPr marL="103973" marR="103973" marT="51987" marB="51987">
                    <a:solidFill>
                      <a:schemeClr val="bg1">
                        <a:lumMod val="85000"/>
                      </a:schemeClr>
                    </a:solidFill>
                  </a:tcPr>
                </a:tc>
              </a:tr>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05</a:t>
                      </a:r>
                    </a:p>
                  </a:txBody>
                  <a:tcPr marL="103973" marR="103973" marT="51987" marB="51987">
                    <a:solidFill>
                      <a:schemeClr val="bg1">
                        <a:lumMod val="85000"/>
                      </a:schemeClr>
                    </a:solidFill>
                  </a:tcPr>
                </a:tc>
                <a:tc>
                  <a:txBody>
                    <a:bodyPr/>
                    <a:lstStyle/>
                    <a:p>
                      <a:pPr algn="l"/>
                      <a:r>
                        <a:rPr lang="en-US" sz="2000" dirty="0" smtClean="0">
                          <a:latin typeface="Times New Roman" pitchFamily="18" charset="0"/>
                          <a:cs typeface="Times New Roman" pitchFamily="18" charset="0"/>
                        </a:rPr>
                        <a:t>Application Software Development</a:t>
                      </a:r>
                      <a:endParaRPr lang="en-US" sz="2000" dirty="0">
                        <a:latin typeface="Times New Roman" pitchFamily="18" charset="0"/>
                        <a:cs typeface="Times New Roman" pitchFamily="18" charset="0"/>
                      </a:endParaRPr>
                    </a:p>
                  </a:txBody>
                  <a:tcPr marL="103973" marR="103973" marT="51987" marB="51987">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1000$(84,000)</a:t>
                      </a:r>
                    </a:p>
                  </a:txBody>
                  <a:tcPr marL="103973" marR="103973" marT="51987" marB="51987">
                    <a:solidFill>
                      <a:schemeClr val="bg1">
                        <a:lumMod val="85000"/>
                      </a:schemeClr>
                    </a:solidFill>
                  </a:tcPr>
                </a:tc>
              </a:tr>
            </a:tbl>
          </a:graphicData>
        </a:graphic>
      </p:graphicFrame>
      <p:graphicFrame>
        <p:nvGraphicFramePr>
          <p:cNvPr id="6" name="Table 5"/>
          <p:cNvGraphicFramePr>
            <a:graphicFrameLocks noGrp="1"/>
          </p:cNvGraphicFramePr>
          <p:nvPr/>
        </p:nvGraphicFramePr>
        <p:xfrm>
          <a:off x="1475519" y="4648385"/>
          <a:ext cx="9247517" cy="517827"/>
        </p:xfrm>
        <a:graphic>
          <a:graphicData uri="http://schemas.openxmlformats.org/drawingml/2006/table">
            <a:tbl>
              <a:tblPr firstRow="1" bandRow="1">
                <a:tableStyleId>{5C22544A-7EE6-4342-B048-85BDC9FD1C3A}</a:tableStyleId>
              </a:tblPr>
              <a:tblGrid>
                <a:gridCol w="9247517"/>
              </a:tblGrid>
              <a:tr h="5178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Total</a:t>
                      </a:r>
                      <a:r>
                        <a:rPr lang="en-US" sz="2000" b="0" baseline="0" dirty="0" smtClean="0">
                          <a:solidFill>
                            <a:schemeClr val="tx1"/>
                          </a:solidFill>
                          <a:latin typeface="Times New Roman" pitchFamily="18" charset="0"/>
                          <a:cs typeface="Times New Roman" pitchFamily="18" charset="0"/>
                        </a:rPr>
                        <a:t>    </a:t>
                      </a:r>
                      <a:r>
                        <a:rPr lang="en-US" sz="2000" b="0" dirty="0" smtClean="0">
                          <a:solidFill>
                            <a:schemeClr val="tx1"/>
                          </a:solidFill>
                          <a:latin typeface="Times New Roman" pitchFamily="18" charset="0"/>
                          <a:cs typeface="Times New Roman" pitchFamily="18" charset="0"/>
                        </a:rPr>
                        <a:t>7800$(655,200)</a:t>
                      </a:r>
                    </a:p>
                  </a:txBody>
                  <a:tcPr marL="103973" marR="103973" marT="51987" marB="51987">
                    <a:solidFill>
                      <a:schemeClr val="bg1">
                        <a:lumMod val="85000"/>
                      </a:schemeClr>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A96A6B36-0F1A-483D-9278-8AA3BFFBD143}"/>
              </a:ext>
            </a:extLst>
          </p:cNvPr>
          <p:cNvSpPr txBox="1"/>
          <p:nvPr/>
        </p:nvSpPr>
        <p:spPr>
          <a:xfrm>
            <a:off x="1859415" y="2376751"/>
            <a:ext cx="8283388" cy="1569660"/>
          </a:xfrm>
          <a:prstGeom prst="rect">
            <a:avLst/>
          </a:prstGeom>
          <a:noFill/>
        </p:spPr>
        <p:txBody>
          <a:bodyPr wrap="square">
            <a:spAutoFit/>
          </a:bodyPr>
          <a:lstStyle/>
          <a:p>
            <a:pPr algn="ctr"/>
            <a:r>
              <a:rPr lang="en-US" sz="8000" b="1" dirty="0">
                <a:solidFill>
                  <a:schemeClr val="bg1"/>
                </a:solidFill>
                <a:latin typeface="Cooper Black" pitchFamily="18" charset="0"/>
                <a:ea typeface="Cambria" panose="02040503050406030204" pitchFamily="18" charset="0"/>
              </a:rPr>
              <a:t>THANK</a:t>
            </a:r>
            <a:r>
              <a:rPr lang="en-US" sz="9600" b="1" dirty="0">
                <a:solidFill>
                  <a:schemeClr val="bg1"/>
                </a:solidFill>
                <a:latin typeface="Cooper Black" pitchFamily="18" charset="0"/>
                <a:ea typeface="Cambria" panose="02040503050406030204" pitchFamily="18" charset="0"/>
              </a:rPr>
              <a:t> YOU</a:t>
            </a:r>
          </a:p>
        </p:txBody>
      </p:sp>
    </p:spTree>
    <p:extLst>
      <p:ext uri="{BB962C8B-B14F-4D97-AF65-F5344CB8AC3E}">
        <p14:creationId xmlns="" xmlns:p14="http://schemas.microsoft.com/office/powerpoint/2010/main" val="530463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64D19C8-C82B-4950-A1D0-5347F968F082}"/>
              </a:ext>
            </a:extLst>
          </p:cNvPr>
          <p:cNvSpPr txBox="1"/>
          <p:nvPr/>
        </p:nvSpPr>
        <p:spPr>
          <a:xfrm>
            <a:off x="3048000" y="2644170"/>
            <a:ext cx="6096000" cy="1862048"/>
          </a:xfrm>
          <a:prstGeom prst="rect">
            <a:avLst/>
          </a:prstGeom>
          <a:noFill/>
        </p:spPr>
        <p:txBody>
          <a:bodyPr wrap="square">
            <a:spAutoFit/>
          </a:bodyPr>
          <a:lstStyle/>
          <a:p>
            <a:pPr algn="ctr"/>
            <a:r>
              <a:rPr lang="en-US" sz="11500" b="1" dirty="0">
                <a:solidFill>
                  <a:schemeClr val="bg1"/>
                </a:solidFill>
                <a:latin typeface="Freestyle Script" pitchFamily="66" charset="0"/>
                <a:ea typeface="Cambria" panose="02040503050406030204" pitchFamily="18" charset="0"/>
              </a:rPr>
              <a:t>Q&amp;A</a:t>
            </a:r>
          </a:p>
        </p:txBody>
      </p:sp>
    </p:spTree>
    <p:extLst>
      <p:ext uri="{BB962C8B-B14F-4D97-AF65-F5344CB8AC3E}">
        <p14:creationId xmlns="" xmlns:p14="http://schemas.microsoft.com/office/powerpoint/2010/main" val="3796637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2" name="TextBox 1">
            <a:extLst>
              <a:ext uri="{FF2B5EF4-FFF2-40B4-BE49-F238E27FC236}">
                <a16:creationId xmlns="" xmlns:a16="http://schemas.microsoft.com/office/drawing/2014/main" id="{6BEA1176-1A0F-4548-9962-59FDB7D2A089}"/>
              </a:ext>
            </a:extLst>
          </p:cNvPr>
          <p:cNvSpPr txBox="1"/>
          <p:nvPr/>
        </p:nvSpPr>
        <p:spPr>
          <a:xfrm>
            <a:off x="519272" y="462080"/>
            <a:ext cx="5091953" cy="646331"/>
          </a:xfrm>
          <a:prstGeom prst="rect">
            <a:avLst/>
          </a:prstGeom>
          <a:noFill/>
        </p:spPr>
        <p:txBody>
          <a:bodyPr wrap="square" rtlCol="0">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CONTENTS:</a:t>
            </a:r>
          </a:p>
        </p:txBody>
      </p:sp>
      <p:sp>
        <p:nvSpPr>
          <p:cNvPr id="3" name="TextBox 2">
            <a:extLst>
              <a:ext uri="{FF2B5EF4-FFF2-40B4-BE49-F238E27FC236}">
                <a16:creationId xmlns="" xmlns:a16="http://schemas.microsoft.com/office/drawing/2014/main" id="{79B2044D-7904-4BEE-ABD9-BEE03702F9B6}"/>
              </a:ext>
            </a:extLst>
          </p:cNvPr>
          <p:cNvSpPr txBox="1"/>
          <p:nvPr/>
        </p:nvSpPr>
        <p:spPr>
          <a:xfrm>
            <a:off x="579657" y="1242205"/>
            <a:ext cx="10720947" cy="6047809"/>
          </a:xfrm>
          <a:prstGeom prst="rect">
            <a:avLst/>
          </a:prstGeom>
          <a:noFill/>
        </p:spPr>
        <p:txBody>
          <a:bodyPr wrap="square" rtlCol="0">
            <a:spAutoFit/>
          </a:bodyPr>
          <a:lstStyle/>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Problem </a:t>
            </a:r>
            <a:r>
              <a:rPr lang="en-US" sz="2400" dirty="0">
                <a:solidFill>
                  <a:schemeClr val="bg1"/>
                </a:solidFill>
                <a:latin typeface="Times New Roman" pitchFamily="18" charset="0"/>
                <a:ea typeface="Cambria" panose="02040503050406030204" pitchFamily="18" charset="0"/>
                <a:cs typeface="Times New Roman" pitchFamily="18" charset="0"/>
              </a:rPr>
              <a:t>Statement</a:t>
            </a:r>
          </a:p>
          <a:p>
            <a:pPr marL="285750" indent="-285750"/>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►Need</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r>
              <a:rPr lang="en-US" sz="2400" dirty="0" smtClean="0">
                <a:solidFill>
                  <a:schemeClr val="bg1"/>
                </a:solidFill>
                <a:latin typeface="Times New Roman" pitchFamily="18" charset="0"/>
                <a:ea typeface="Cambria" panose="02040503050406030204" pitchFamily="18" charset="0"/>
                <a:cs typeface="Times New Roman" pitchFamily="18" charset="0"/>
              </a:rPr>
              <a:t>► Motivation</a:t>
            </a:r>
            <a:endParaRPr lang="en-US" sz="2400" dirty="0">
              <a:solidFill>
                <a:schemeClr val="bg1"/>
              </a:solidFill>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R</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equirements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US" sz="2400" dirty="0" smtClean="0">
                <a:solidFill>
                  <a:schemeClr val="bg1"/>
                </a:solidFill>
                <a:latin typeface="Times New Roman" pitchFamily="18" charset="0"/>
                <a:cs typeface="Times New Roman" pitchFamily="18" charset="0"/>
              </a:rPr>
              <a:t>Stakeholder</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Activity D</a:t>
            </a:r>
            <a:r>
              <a:rPr lang="en-US" sz="2400" i="0" u="none" strike="noStrike" dirty="0" smtClean="0">
                <a:solidFill>
                  <a:schemeClr val="bg1"/>
                </a:solidFill>
                <a:effectLst/>
                <a:latin typeface="Times New Roman" pitchFamily="18" charset="0"/>
                <a:ea typeface="Cambria" panose="02040503050406030204" pitchFamily="18" charset="0"/>
                <a:cs typeface="Times New Roman" pitchFamily="18" charset="0"/>
              </a:rPr>
              <a:t>iagram</a:t>
            </a:r>
            <a:endParaRPr lang="en-US" sz="2400" i="0" u="none" strike="noStrike"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S</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chema </a:t>
            </a:r>
            <a:r>
              <a:rPr lang="en-IN" sz="2400" dirty="0">
                <a:solidFill>
                  <a:schemeClr val="bg1"/>
                </a:solidFill>
                <a:effectLst/>
                <a:latin typeface="Times New Roman" pitchFamily="18" charset="0"/>
                <a:ea typeface="Cambria" panose="02040503050406030204" pitchFamily="18" charset="0"/>
                <a:cs typeface="Times New Roman" pitchFamily="18" charset="0"/>
              </a:rPr>
              <a:t>Diagram</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User </a:t>
            </a:r>
            <a:r>
              <a:rPr lang="en-IN" sz="2400" dirty="0">
                <a:solidFill>
                  <a:schemeClr val="bg1"/>
                </a:solidFill>
                <a:effectLst/>
                <a:latin typeface="Times New Roman" pitchFamily="18" charset="0"/>
                <a:ea typeface="Cambria" panose="02040503050406030204" pitchFamily="18" charset="0"/>
                <a:cs typeface="Times New Roman" pitchFamily="18" charset="0"/>
              </a:rPr>
              <a:t>Interface(UI)</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a:t>
            </a:r>
            <a:r>
              <a:rPr lang="en-IN" sz="2400" dirty="0" smtClean="0">
                <a:solidFill>
                  <a:schemeClr val="bg1"/>
                </a:solidFill>
                <a:latin typeface="Times New Roman" pitchFamily="18" charset="0"/>
                <a:ea typeface="Cambria" panose="02040503050406030204" pitchFamily="18" charset="0"/>
                <a:cs typeface="Times New Roman" pitchFamily="18" charset="0"/>
              </a:rPr>
              <a:t>C</a:t>
            </a:r>
            <a:r>
              <a:rPr lang="en-IN" sz="2400" dirty="0" smtClean="0">
                <a:solidFill>
                  <a:schemeClr val="bg1"/>
                </a:solidFill>
                <a:effectLst/>
                <a:latin typeface="Times New Roman" pitchFamily="18" charset="0"/>
                <a:ea typeface="Cambria" panose="02040503050406030204" pitchFamily="18" charset="0"/>
                <a:cs typeface="Times New Roman" pitchFamily="18" charset="0"/>
              </a:rPr>
              <a:t>ost Analysis</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Thank </a:t>
            </a:r>
            <a:r>
              <a:rPr lang="en-US" sz="2400" dirty="0">
                <a:solidFill>
                  <a:schemeClr val="bg1"/>
                </a:solidFill>
                <a:latin typeface="Times New Roman" pitchFamily="18" charset="0"/>
                <a:ea typeface="Cambria" panose="02040503050406030204" pitchFamily="18" charset="0"/>
                <a:cs typeface="Times New Roman" pitchFamily="18" charset="0"/>
              </a:rPr>
              <a:t>You</a:t>
            </a:r>
          </a:p>
          <a:p>
            <a:pPr marL="285750" indent="-285750">
              <a:spcAft>
                <a:spcPts val="1000"/>
              </a:spcAft>
            </a:pPr>
            <a:r>
              <a:rPr lang="en-US" sz="2400" dirty="0" smtClean="0">
                <a:solidFill>
                  <a:schemeClr val="bg1"/>
                </a:solidFill>
                <a:latin typeface="Times New Roman" pitchFamily="18" charset="0"/>
                <a:ea typeface="Cambria" panose="02040503050406030204" pitchFamily="18" charset="0"/>
                <a:cs typeface="Times New Roman" pitchFamily="18" charset="0"/>
              </a:rPr>
              <a:t>► Q&amp;A</a:t>
            </a:r>
            <a:endParaRPr lang="en-US" sz="2400" b="1" dirty="0">
              <a:solidFill>
                <a:schemeClr val="bg1"/>
              </a:solidFill>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a:p>
            <a:pPr marL="285750" indent="-285750" rtl="0">
              <a:spcBef>
                <a:spcPts val="0"/>
              </a:spcBef>
              <a:spcAft>
                <a:spcPts val="1000"/>
              </a:spcAft>
              <a:buFont typeface="Arial" panose="020B0604020202020204" pitchFamily="34" charset="0"/>
              <a:buChar char="•"/>
            </a:pPr>
            <a:endParaRPr lang="en-IN" sz="2400" dirty="0">
              <a:solidFill>
                <a:schemeClr val="bg1"/>
              </a:solidFill>
              <a:effectLst/>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249234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1.jpg"/>
          <p:cNvPicPr>
            <a:picLocks noChangeAspect="1"/>
          </p:cNvPicPr>
          <p:nvPr/>
        </p:nvPicPr>
        <p:blipFill>
          <a:blip r:embed="rId3" cstate="print"/>
          <a:stretch>
            <a:fillRect/>
          </a:stretch>
        </p:blipFill>
        <p:spPr>
          <a:xfrm>
            <a:off x="0" y="0"/>
            <a:ext cx="12191999" cy="6858000"/>
          </a:xfrm>
          <a:prstGeom prst="rect">
            <a:avLst/>
          </a:prstGeom>
        </p:spPr>
      </p:pic>
      <p:sp>
        <p:nvSpPr>
          <p:cNvPr id="5" name="TextBox 4">
            <a:extLst>
              <a:ext uri="{FF2B5EF4-FFF2-40B4-BE49-F238E27FC236}">
                <a16:creationId xmlns="" xmlns:a16="http://schemas.microsoft.com/office/drawing/2014/main" id="{9EE0BB2D-63DB-4934-A24E-33EF5DD99BB8}"/>
              </a:ext>
            </a:extLst>
          </p:cNvPr>
          <p:cNvSpPr txBox="1"/>
          <p:nvPr/>
        </p:nvSpPr>
        <p:spPr>
          <a:xfrm>
            <a:off x="493059" y="320025"/>
            <a:ext cx="11205882" cy="4585871"/>
          </a:xfrm>
          <a:prstGeom prst="rect">
            <a:avLst/>
          </a:prstGeom>
          <a:noFill/>
        </p:spPr>
        <p:txBody>
          <a:bodyPr wrap="square">
            <a:spAutoFit/>
          </a:bodyPr>
          <a:lstStyle/>
          <a:p>
            <a:r>
              <a:rPr lang="en-US" sz="3600" b="1" u="sng" dirty="0">
                <a:solidFill>
                  <a:schemeClr val="bg1"/>
                </a:solidFill>
                <a:latin typeface="Times New Roman" pitchFamily="18" charset="0"/>
                <a:ea typeface="Cambria" panose="02040503050406030204" pitchFamily="18" charset="0"/>
                <a:cs typeface="Times New Roman" pitchFamily="18" charset="0"/>
              </a:rPr>
              <a:t>Problem Statement</a:t>
            </a:r>
            <a:r>
              <a:rPr lang="en-US" sz="3600" b="1" u="sng" dirty="0" smtClean="0">
                <a:solidFill>
                  <a:schemeClr val="bg1"/>
                </a:solidFill>
                <a:latin typeface="Times New Roman" pitchFamily="18" charset="0"/>
                <a:ea typeface="Cambria" panose="02040503050406030204" pitchFamily="18" charset="0"/>
                <a:cs typeface="Times New Roman" pitchFamily="18" charset="0"/>
              </a:rPr>
              <a:t>:</a:t>
            </a:r>
          </a:p>
          <a:p>
            <a:endParaRPr lang="en-US" sz="3200" b="1" u="sng" dirty="0" smtClean="0">
              <a:solidFill>
                <a:schemeClr val="bg1"/>
              </a:solidFill>
              <a:latin typeface="Times New Roman" pitchFamily="18" charset="0"/>
              <a:ea typeface="Cambria" panose="02040503050406030204" pitchFamily="18" charset="0"/>
              <a:cs typeface="Times New Roman" pitchFamily="18" charset="0"/>
            </a:endParaRPr>
          </a:p>
          <a:p>
            <a:r>
              <a:rPr lang="en-US" sz="2800" dirty="0" smtClean="0">
                <a:solidFill>
                  <a:schemeClr val="bg1"/>
                </a:solidFill>
                <a:latin typeface="Times New Roman" pitchFamily="18" charset="0"/>
                <a:ea typeface="Cambria" panose="02040503050406030204" pitchFamily="18" charset="0"/>
                <a:cs typeface="Times New Roman" pitchFamily="18" charset="0"/>
              </a:rPr>
              <a:t>This problem is on Smart Shopping Complex System is the automation of registration process of a supermarket.The system is capable to provide much information such as customers Id,product name,quantity,price.The system allows us to add records when a customer buy something.It also allows us to update or delete a product based on customers requirements.For storing and retrival,we use the MySQL database.It enable us to add any number of records in our database from the frontend which is Java core.Any changes made in frontend will be reflected at the backend.</a:t>
            </a:r>
            <a:endParaRPr lang="en-US" sz="3600" b="1" u="sng" dirty="0" smtClean="0">
              <a:solidFill>
                <a:schemeClr val="bg1"/>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33369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1FE84DE5-E03D-4646-AF43-0172D8F15814}"/>
              </a:ext>
            </a:extLst>
          </p:cNvPr>
          <p:cNvSpPr txBox="1"/>
          <p:nvPr/>
        </p:nvSpPr>
        <p:spPr>
          <a:xfrm>
            <a:off x="224287" y="241540"/>
            <a:ext cx="11731923" cy="6363350"/>
          </a:xfrm>
          <a:prstGeom prst="rect">
            <a:avLst/>
          </a:prstGeom>
          <a:noFill/>
        </p:spPr>
        <p:txBody>
          <a:bodyPr wrap="square">
            <a:spAutoFit/>
          </a:bodyPr>
          <a:lstStyle/>
          <a:p>
            <a:pPr algn="ctr"/>
            <a:r>
              <a:rPr lang="en-US" sz="3600" b="1" i="0" u="sng" strike="noStrike" dirty="0">
                <a:solidFill>
                  <a:schemeClr val="bg1"/>
                </a:solidFill>
                <a:effectLst/>
                <a:latin typeface="Times New Roman" pitchFamily="18" charset="0"/>
                <a:ea typeface="Cambria" panose="02040503050406030204" pitchFamily="18" charset="0"/>
                <a:cs typeface="Times New Roman" pitchFamily="18" charset="0"/>
              </a:rPr>
              <a:t>Need</a:t>
            </a:r>
            <a:r>
              <a:rPr lang="en-US" sz="3600" b="1" i="0" u="sng"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3600" b="1" dirty="0" smtClean="0">
              <a:solidFill>
                <a:schemeClr val="bg1"/>
              </a:solidFill>
              <a:latin typeface="Times New Roman" pitchFamily="18" charset="0"/>
              <a:ea typeface="Cambria" panose="02040503050406030204" pitchFamily="18" charset="0"/>
              <a:cs typeface="Times New Roman" pitchFamily="18" charset="0"/>
            </a:endParaRPr>
          </a:p>
          <a:p>
            <a:endParaRPr lang="en-US" sz="2400" dirty="0" smtClean="0">
              <a:solidFill>
                <a:schemeClr val="bg1"/>
              </a:solidFill>
              <a:latin typeface="Arial" pitchFamily="34" charset="0"/>
              <a:ea typeface="Cambria" panose="02040503050406030204" pitchFamily="18" charset="0"/>
              <a:cs typeface="Arial" pitchFamily="34" charset="0"/>
            </a:endParaRPr>
          </a:p>
          <a:p>
            <a:r>
              <a:rPr lang="en-US" sz="2400" dirty="0" smtClean="0">
                <a:solidFill>
                  <a:schemeClr val="bg1"/>
                </a:solidFill>
                <a:latin typeface="Arial" pitchFamily="34" charset="0"/>
                <a:ea typeface="Cambria" panose="02040503050406030204" pitchFamily="18" charset="0"/>
                <a:cs typeface="Arial" pitchFamily="34" charset="0"/>
              </a:rPr>
              <a:t>Electronically handling of customers purchase’s record to enhance the accuracy,flexibity,reliablity,reliability and to remove the human error.An smart Smart Shopping Complex System for customer, generally with a recognized operating.To provide accurate information about the addition, deletion, and modified product data.To provide, efficient, accurate, reliable, fast, and robust structure that can handle any number of records. The global airline industry continues to grow rapidly, but consistent and robust profitability is elusive.</a:t>
            </a:r>
          </a:p>
          <a:p>
            <a:endParaRPr lang="en-US" sz="2400" dirty="0" smtClean="0">
              <a:solidFill>
                <a:schemeClr val="bg1"/>
              </a:solidFill>
              <a:latin typeface="Arial" pitchFamily="34" charset="0"/>
              <a:ea typeface="Cambria" panose="02040503050406030204" pitchFamily="18" charset="0"/>
              <a:cs typeface="Arial" pitchFamily="34" charset="0"/>
            </a:endParaRPr>
          </a:p>
          <a:p>
            <a:pPr>
              <a:spcAft>
                <a:spcPts val="1000"/>
              </a:spcAft>
            </a:pPr>
            <a:r>
              <a:rPr lang="en-US" sz="2400" dirty="0" smtClean="0">
                <a:solidFill>
                  <a:srgbClr val="FF0000"/>
                </a:solidFill>
                <a:latin typeface="Arial" pitchFamily="34" charset="0"/>
                <a:ea typeface="Cambria" panose="02040503050406030204" pitchFamily="18" charset="0"/>
                <a:cs typeface="Arial" pitchFamily="34" charset="0"/>
              </a:rPr>
              <a:t>A few factors that direct us to develop a new system are given below:</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►Faster System.</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Accuracy.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Reliability.</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Informative.</a:t>
            </a:r>
          </a:p>
          <a:p>
            <a:pPr marL="457200" indent="-457200" fontAlgn="base"/>
            <a:r>
              <a:rPr lang="en-US" sz="2400" dirty="0" smtClean="0">
                <a:solidFill>
                  <a:schemeClr val="bg1"/>
                </a:solidFill>
                <a:latin typeface="Arial" pitchFamily="34" charset="0"/>
                <a:ea typeface="Cambria" panose="02040503050406030204" pitchFamily="18" charset="0"/>
                <a:cs typeface="Arial" pitchFamily="34" charset="0"/>
              </a:rPr>
              <a:t>► Order and cancellations from anywhere to any place.</a:t>
            </a:r>
          </a:p>
        </p:txBody>
      </p:sp>
    </p:spTree>
    <p:extLst>
      <p:ext uri="{BB962C8B-B14F-4D97-AF65-F5344CB8AC3E}">
        <p14:creationId xmlns="" xmlns:p14="http://schemas.microsoft.com/office/powerpoint/2010/main" val="266611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37C5E3DE-432B-4D8B-B87F-7EA05B170A1B}"/>
              </a:ext>
            </a:extLst>
          </p:cNvPr>
          <p:cNvSpPr txBox="1"/>
          <p:nvPr/>
        </p:nvSpPr>
        <p:spPr>
          <a:xfrm>
            <a:off x="515471" y="439517"/>
            <a:ext cx="11105511" cy="5078313"/>
          </a:xfrm>
          <a:prstGeom prst="rect">
            <a:avLst/>
          </a:prstGeom>
          <a:noFill/>
        </p:spPr>
        <p:txBody>
          <a:bodyPr wrap="square">
            <a:spAutoFit/>
          </a:bodyPr>
          <a:lstStyle/>
          <a:p>
            <a:pPr algn="ctr"/>
            <a:r>
              <a:rPr lang="en-US" sz="3200" b="1" u="sng" dirty="0">
                <a:solidFill>
                  <a:schemeClr val="bg1"/>
                </a:solidFill>
                <a:latin typeface="Times New Roman" pitchFamily="18" charset="0"/>
                <a:ea typeface="Cambria" panose="02040503050406030204" pitchFamily="18" charset="0"/>
                <a:cs typeface="Times New Roman" pitchFamily="18" charset="0"/>
              </a:rPr>
              <a:t>Motivation:</a:t>
            </a:r>
          </a:p>
          <a:p>
            <a:endParaRPr lang="en-US" sz="2800" b="1" dirty="0">
              <a:solidFill>
                <a:schemeClr val="bg1"/>
              </a:solidFill>
              <a:latin typeface="Cambria" panose="02040503050406030204" pitchFamily="18" charset="0"/>
              <a:ea typeface="Cambria" panose="02040503050406030204" pitchFamily="18" charset="0"/>
            </a:endParaRPr>
          </a:p>
          <a:p>
            <a:pPr algn="just"/>
            <a:r>
              <a:rPr lang="en-US" sz="2400" dirty="0" smtClean="0">
                <a:solidFill>
                  <a:schemeClr val="bg1"/>
                </a:solidFill>
                <a:latin typeface="Arial" pitchFamily="34" charset="0"/>
                <a:ea typeface="Cambria" panose="02040503050406030204" pitchFamily="18" charset="0"/>
                <a:cs typeface="Arial" pitchFamily="34" charset="0"/>
              </a:rPr>
              <a:t>This project on Smart Shopping Complex System is the automation of registration process of a super shop. The system provides information like customer’s ID, list of all passengers, product name,quantity,price.It allows storing and retrieving data related to the super shop and make transactions related to buy a product etc. The system also allows us to add more product even when a customer gets receipt.For data storage and retrieval we use MySQL Database. It enables us to add any number of product in our database. The project “Smart Shopping Complex System” comprises to entry a large number of product which belong to a paricular Super Shop.The system we have implemented manages different objects.</a:t>
            </a:r>
          </a:p>
          <a:p>
            <a:pPr algn="just" rtl="0">
              <a:spcBef>
                <a:spcPts val="0"/>
              </a:spcBef>
              <a:spcAft>
                <a:spcPts val="0"/>
              </a:spcAft>
            </a:pP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1462292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CB299B50-8E39-4D4B-BBFA-35FAF4C9FEBE}"/>
              </a:ext>
            </a:extLst>
          </p:cNvPr>
          <p:cNvSpPr txBox="1"/>
          <p:nvPr/>
        </p:nvSpPr>
        <p:spPr>
          <a:xfrm>
            <a:off x="270609" y="362309"/>
            <a:ext cx="11668348" cy="4621778"/>
          </a:xfrm>
          <a:prstGeom prst="rect">
            <a:avLst/>
          </a:prstGeom>
          <a:noFill/>
        </p:spPr>
        <p:txBody>
          <a:bodyPr wrap="square">
            <a:spAutoFit/>
          </a:bodyPr>
          <a:lstStyle/>
          <a:p>
            <a:pPr rtl="0">
              <a:spcBef>
                <a:spcPts val="0"/>
              </a:spcBef>
              <a:spcAft>
                <a:spcPts val="1000"/>
              </a:spcAft>
            </a:pPr>
            <a:r>
              <a:rPr lang="en-US" sz="3600" b="1" u="sng" dirty="0">
                <a:solidFill>
                  <a:schemeClr val="bg1"/>
                </a:solidFill>
                <a:latin typeface="Times New Roman" pitchFamily="18" charset="0"/>
                <a:ea typeface="Tahoma" pitchFamily="34" charset="0"/>
                <a:cs typeface="Times New Roman" pitchFamily="18" charset="0"/>
              </a:rPr>
              <a:t>R</a:t>
            </a:r>
            <a:r>
              <a:rPr lang="en-US" sz="3600" b="1" i="0" u="sng" strike="noStrike" dirty="0">
                <a:solidFill>
                  <a:schemeClr val="bg1"/>
                </a:solidFill>
                <a:effectLst/>
                <a:latin typeface="Times New Roman" pitchFamily="18" charset="0"/>
                <a:ea typeface="Tahoma" pitchFamily="34" charset="0"/>
                <a:cs typeface="Times New Roman" pitchFamily="18" charset="0"/>
              </a:rPr>
              <a:t>equirements:</a:t>
            </a:r>
          </a:p>
          <a:p>
            <a:pPr rtl="0">
              <a:spcBef>
                <a:spcPts val="0"/>
              </a:spcBef>
              <a:spcAft>
                <a:spcPts val="1000"/>
              </a:spcAft>
            </a:pPr>
            <a:r>
              <a:rPr lang="en-US" sz="2800" b="1" i="0" strike="noStrike" dirty="0">
                <a:solidFill>
                  <a:srgbClr val="FF0000"/>
                </a:solidFill>
                <a:effectLst/>
                <a:latin typeface="Arial" pitchFamily="34" charset="0"/>
                <a:ea typeface="Cambria" panose="02040503050406030204" pitchFamily="18" charset="0"/>
                <a:cs typeface="Arial" pitchFamily="34" charset="0"/>
              </a:rPr>
              <a:t>Software Requirement </a:t>
            </a:r>
            <a:r>
              <a:rPr lang="en-US" sz="2800" b="1" i="0" strike="noStrike" dirty="0" smtClean="0">
                <a:solidFill>
                  <a:srgbClr val="FF0000"/>
                </a:solidFill>
                <a:effectLst/>
                <a:latin typeface="Arial" pitchFamily="34" charset="0"/>
                <a:ea typeface="Cambria" panose="02040503050406030204" pitchFamily="18" charset="0"/>
                <a:cs typeface="Arial" pitchFamily="34" charset="0"/>
              </a:rPr>
              <a:t>Specifications:</a:t>
            </a:r>
            <a:endParaRPr lang="en-US" sz="2800" b="1" i="0" strike="noStrike" dirty="0">
              <a:solidFill>
                <a:srgbClr val="FF0000"/>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Operating System Front End Back End Server Documentation: </a:t>
            </a:r>
            <a:endParaRPr lang="en-US" sz="2400" dirty="0">
              <a:solidFill>
                <a:schemeClr val="bg1"/>
              </a:solidFill>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Windows 10</a:t>
            </a:r>
            <a:endParaRPr lang="en-US" sz="2400" b="0" dirty="0">
              <a:solidFill>
                <a:schemeClr val="bg1"/>
              </a:solidFill>
              <a:effectLst/>
              <a:latin typeface="Arial" pitchFamily="34" charset="0"/>
              <a:ea typeface="Cambria" panose="02040503050406030204" pitchFamily="18" charset="0"/>
              <a:cs typeface="Arial" pitchFamily="34" charset="0"/>
            </a:endParaRPr>
          </a:p>
          <a:p>
            <a:pPr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Frontend Software: Java NetBeans 8.2: JDK 8</a:t>
            </a:r>
            <a:endParaRPr lang="en-US" sz="2400" b="0" dirty="0">
              <a:solidFill>
                <a:schemeClr val="bg1"/>
              </a:solidFill>
              <a:effectLst/>
              <a:latin typeface="Arial" pitchFamily="34" charset="0"/>
              <a:ea typeface="Cambria" panose="02040503050406030204" pitchFamily="18" charset="0"/>
              <a:cs typeface="Arial" pitchFamily="34" charset="0"/>
            </a:endParaRPr>
          </a:p>
          <a:p>
            <a:pPr marL="457200" indent="-457200" algn="just" rtl="0">
              <a:spcBef>
                <a:spcPts val="0"/>
              </a:spcBef>
              <a:spcAft>
                <a:spcPts val="1000"/>
              </a:spcAft>
              <a:buFont typeface="Wingdings" pitchFamily="2" charset="2"/>
              <a:buChar char="v"/>
            </a:pPr>
            <a:r>
              <a:rPr lang="en-US" sz="2400" b="0" i="0" u="none" strike="noStrike" dirty="0">
                <a:solidFill>
                  <a:schemeClr val="bg1"/>
                </a:solidFill>
                <a:effectLst/>
                <a:latin typeface="Arial" pitchFamily="34" charset="0"/>
                <a:ea typeface="Cambria" panose="02040503050406030204" pitchFamily="18" charset="0"/>
                <a:cs typeface="Arial" pitchFamily="34" charset="0"/>
              </a:rPr>
              <a:t>Backend Software: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MySQL</a:t>
            </a:r>
            <a:endParaRPr lang="en-US" sz="2800" b="0" i="0" u="none" strike="noStrike" dirty="0">
              <a:solidFill>
                <a:schemeClr val="bg1"/>
              </a:solidFill>
              <a:effectLst/>
              <a:latin typeface="Cambria" panose="02040503050406030204" pitchFamily="18" charset="0"/>
              <a:ea typeface="Cambria" panose="02040503050406030204" pitchFamily="18" charset="0"/>
            </a:endParaRPr>
          </a:p>
          <a:p>
            <a:pPr algn="just" rtl="0">
              <a:spcBef>
                <a:spcPts val="0"/>
              </a:spcBef>
              <a:spcAft>
                <a:spcPts val="1000"/>
              </a:spcAft>
            </a:pPr>
            <a:r>
              <a:rPr lang="en-US" sz="2800" b="1" i="0" strike="noStrike" dirty="0" smtClean="0">
                <a:solidFill>
                  <a:srgbClr val="FF0000"/>
                </a:solidFill>
                <a:effectLst/>
                <a:latin typeface="Arial" pitchFamily="34" charset="0"/>
                <a:ea typeface="Cambria" panose="02040503050406030204" pitchFamily="18" charset="0"/>
                <a:cs typeface="Arial" pitchFamily="34" charset="0"/>
              </a:rPr>
              <a:t>Hardware Specifications:</a:t>
            </a:r>
            <a:endParaRPr lang="en-US" sz="2800" dirty="0">
              <a:solidFill>
                <a:srgbClr val="FF0000"/>
              </a:solidFill>
              <a:latin typeface="Arial" pitchFamily="34" charset="0"/>
              <a:ea typeface="Cambria" panose="02040503050406030204" pitchFamily="18" charset="0"/>
              <a:cs typeface="Arial" pitchFamily="34" charset="0"/>
            </a:endParaRPr>
          </a:p>
          <a:p>
            <a:pPr algn="just" rtl="0">
              <a:spcBef>
                <a:spcPts val="0"/>
              </a:spcBef>
              <a:spcAft>
                <a:spcPts val="1000"/>
              </a:spcAft>
            </a:pPr>
            <a:r>
              <a:rPr lang="en-US" sz="2400" dirty="0" smtClean="0">
                <a:solidFill>
                  <a:schemeClr val="bg1"/>
                </a:solidFill>
                <a:latin typeface="Arial" pitchFamily="34" charset="0"/>
                <a:ea typeface="Cambria" panose="02040503050406030204" pitchFamily="18" charset="0"/>
                <a:cs typeface="Arial" pitchFamily="34" charset="0"/>
              </a:rPr>
              <a:t>Asus Laptop.</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Processor 64bit </a:t>
            </a:r>
            <a:r>
              <a:rPr lang="en-US" sz="2400" dirty="0" smtClean="0">
                <a:solidFill>
                  <a:schemeClr val="bg1"/>
                </a:solidFill>
                <a:latin typeface="Arial" pitchFamily="34" charset="0"/>
                <a:ea typeface="Cambria" panose="02040503050406030204" pitchFamily="18" charset="0"/>
                <a:cs typeface="Arial" pitchFamily="34" charset="0"/>
              </a:rPr>
              <a:t>Ryzen 5,</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Speed 2.1 </a:t>
            </a:r>
            <a:r>
              <a:rPr lang="en-US" sz="2400" b="0" i="0" u="none" strike="noStrike" dirty="0">
                <a:solidFill>
                  <a:schemeClr val="bg1"/>
                </a:solidFill>
                <a:effectLst/>
                <a:latin typeface="Arial" pitchFamily="34" charset="0"/>
                <a:ea typeface="Cambria" panose="02040503050406030204" pitchFamily="18" charset="0"/>
                <a:cs typeface="Arial" pitchFamily="34" charset="0"/>
              </a:rPr>
              <a:t>GHz </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Processo</a:t>
            </a:r>
            <a:r>
              <a:rPr lang="en-US" sz="2400" dirty="0" smtClean="0">
                <a:solidFill>
                  <a:schemeClr val="bg1"/>
                </a:solidFill>
                <a:latin typeface="Arial" pitchFamily="34" charset="0"/>
                <a:ea typeface="Cambria" panose="02040503050406030204" pitchFamily="18" charset="0"/>
                <a:cs typeface="Arial" pitchFamily="34" charset="0"/>
              </a:rPr>
              <a:t>r.</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Hard Disk </a:t>
            </a:r>
            <a:r>
              <a:rPr lang="en-US" sz="2400" dirty="0" smtClean="0">
                <a:solidFill>
                  <a:schemeClr val="bg1"/>
                </a:solidFill>
                <a:latin typeface="Arial" pitchFamily="34" charset="0"/>
                <a:ea typeface="Cambria" panose="02040503050406030204" pitchFamily="18" charset="0"/>
                <a:cs typeface="Arial" pitchFamily="34" charset="0"/>
              </a:rPr>
              <a:t>1TB.</a:t>
            </a:r>
            <a:r>
              <a:rPr lang="en-US" sz="2400" b="0" i="0" u="none" strike="noStrike" dirty="0" smtClean="0">
                <a:solidFill>
                  <a:schemeClr val="bg1"/>
                </a:solidFill>
                <a:effectLst/>
                <a:latin typeface="Arial" pitchFamily="34" charset="0"/>
                <a:ea typeface="Cambria" panose="02040503050406030204" pitchFamily="18" charset="0"/>
                <a:cs typeface="Arial" pitchFamily="34" charset="0"/>
              </a:rPr>
              <a:t>RAM 4GB,Graphics card 2GB</a:t>
            </a:r>
            <a:endParaRPr lang="en-US" sz="2400" b="0" dirty="0">
              <a:solidFill>
                <a:schemeClr val="bg1"/>
              </a:solidFill>
              <a:effectLst/>
              <a:latin typeface="Arial" pitchFamily="34" charset="0"/>
              <a:ea typeface="Cambria" panose="02040503050406030204" pitchFamily="18" charset="0"/>
              <a:cs typeface="Arial" pitchFamily="34" charset="0"/>
            </a:endParaRPr>
          </a:p>
        </p:txBody>
      </p:sp>
    </p:spTree>
    <p:extLst>
      <p:ext uri="{BB962C8B-B14F-4D97-AF65-F5344CB8AC3E}">
        <p14:creationId xmlns="" xmlns:p14="http://schemas.microsoft.com/office/powerpoint/2010/main" val="2069012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Rectangle 2"/>
          <p:cNvSpPr/>
          <p:nvPr/>
        </p:nvSpPr>
        <p:spPr>
          <a:xfrm>
            <a:off x="602622" y="501133"/>
            <a:ext cx="3563796" cy="584775"/>
          </a:xfrm>
          <a:prstGeom prst="rect">
            <a:avLst/>
          </a:prstGeom>
        </p:spPr>
        <p:txBody>
          <a:bodyPr wrap="none">
            <a:spAutoFit/>
          </a:bodyPr>
          <a:lstStyle/>
          <a:p>
            <a:r>
              <a:rPr lang="en-US" sz="3200" b="1" dirty="0" smtClean="0">
                <a:solidFill>
                  <a:schemeClr val="bg1"/>
                </a:solidFill>
                <a:latin typeface="Times New Roman" pitchFamily="18" charset="0"/>
                <a:cs typeface="Times New Roman" pitchFamily="18" charset="0"/>
              </a:rPr>
              <a:t>STAKE HOLDER:</a:t>
            </a:r>
            <a:endParaRPr lang="en-US" sz="3200" b="1" dirty="0">
              <a:solidFill>
                <a:schemeClr val="bg1"/>
              </a:solidFill>
              <a:latin typeface="Times New Roman" pitchFamily="18" charset="0"/>
              <a:cs typeface="Times New Roman" pitchFamily="18" charset="0"/>
            </a:endParaRPr>
          </a:p>
        </p:txBody>
      </p:sp>
      <p:pic>
        <p:nvPicPr>
          <p:cNvPr id="4" name="Picture 3" descr="3.png"/>
          <p:cNvPicPr>
            <a:picLocks noChangeAspect="1"/>
          </p:cNvPicPr>
          <p:nvPr/>
        </p:nvPicPr>
        <p:blipFill>
          <a:blip r:embed="rId3" cstate="print"/>
          <a:stretch>
            <a:fillRect/>
          </a:stretch>
        </p:blipFill>
        <p:spPr>
          <a:xfrm>
            <a:off x="6946710" y="1272175"/>
            <a:ext cx="4871012" cy="5012619"/>
          </a:xfrm>
          <a:prstGeom prst="rect">
            <a:avLst/>
          </a:prstGeom>
        </p:spPr>
      </p:pic>
      <p:sp>
        <p:nvSpPr>
          <p:cNvPr id="6" name="Rectangle 5"/>
          <p:cNvSpPr/>
          <p:nvPr/>
        </p:nvSpPr>
        <p:spPr>
          <a:xfrm>
            <a:off x="400334" y="1337185"/>
            <a:ext cx="6096000" cy="4893647"/>
          </a:xfrm>
          <a:prstGeom prst="rect">
            <a:avLst/>
          </a:prstGeom>
        </p:spPr>
        <p:txBody>
          <a:bodyPr wrap="square">
            <a:spAutoFit/>
          </a:bodyPr>
          <a:lstStyle/>
          <a:p>
            <a:r>
              <a:rPr lang="en-US" sz="2400" dirty="0" smtClean="0">
                <a:solidFill>
                  <a:schemeClr val="bg1"/>
                </a:solidFill>
                <a:latin typeface="Times New Roman" pitchFamily="18" charset="0"/>
                <a:cs typeface="Times New Roman" pitchFamily="18" charset="0"/>
              </a:rPr>
              <a:t>▪ Developer will be able to enter full software and they can operate the software with user Id Pass</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Owner also access the software for so many reason as like as Security . </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Employees </a:t>
            </a:r>
            <a:r>
              <a:rPr lang="en-US" sz="2400" dirty="0" smtClean="0">
                <a:solidFill>
                  <a:schemeClr val="bg1"/>
                </a:solidFill>
                <a:latin typeface="Times New Roman" pitchFamily="18" charset="0"/>
                <a:cs typeface="Times New Roman" pitchFamily="18" charset="0"/>
              </a:rPr>
              <a:t>must have the Id  And password  and access to deal with customer.</a:t>
            </a:r>
          </a:p>
          <a:p>
            <a:endParaRPr lang="en-US" sz="2400" dirty="0" smtClean="0">
              <a:solidFill>
                <a:schemeClr val="bg1"/>
              </a:solidFill>
              <a:latin typeface="Times New Roman" pitchFamily="18" charset="0"/>
              <a:cs typeface="Times New Roman" pitchFamily="18" charset="0"/>
            </a:endParaRPr>
          </a:p>
          <a:p>
            <a:r>
              <a:rPr lang="en-US" sz="2400" dirty="0" smtClean="0">
                <a:solidFill>
                  <a:schemeClr val="bg1"/>
                </a:solidFill>
                <a:latin typeface="Times New Roman" pitchFamily="18" charset="0"/>
                <a:cs typeface="Times New Roman" pitchFamily="18" charset="0"/>
              </a:rPr>
              <a:t>▪ General </a:t>
            </a:r>
            <a:r>
              <a:rPr lang="en-US" sz="2400" dirty="0" smtClean="0">
                <a:solidFill>
                  <a:schemeClr val="bg1"/>
                </a:solidFill>
                <a:latin typeface="Times New Roman" pitchFamily="18" charset="0"/>
                <a:cs typeface="Times New Roman" pitchFamily="18" charset="0"/>
              </a:rPr>
              <a:t>people Can access only </a:t>
            </a:r>
            <a:r>
              <a:rPr lang="en-US" sz="2400" dirty="0" err="1" smtClean="0">
                <a:solidFill>
                  <a:schemeClr val="bg1"/>
                </a:solidFill>
                <a:latin typeface="Times New Roman" pitchFamily="18" charset="0"/>
                <a:cs typeface="Times New Roman" pitchFamily="18" charset="0"/>
              </a:rPr>
              <a:t>recept.But</a:t>
            </a:r>
            <a:r>
              <a:rPr lang="en-US" sz="2400" dirty="0" smtClean="0">
                <a:solidFill>
                  <a:schemeClr val="bg1"/>
                </a:solidFill>
                <a:latin typeface="Times New Roman" pitchFamily="18" charset="0"/>
                <a:cs typeface="Times New Roman" pitchFamily="18" charset="0"/>
              </a:rPr>
              <a:t> they cannot access the software</a:t>
            </a:r>
          </a:p>
          <a:p>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4C39E99F-FA19-4235-909E-B73BEFA8512C}"/>
              </a:ext>
            </a:extLst>
          </p:cNvPr>
          <p:cNvSpPr txBox="1"/>
          <p:nvPr/>
        </p:nvSpPr>
        <p:spPr>
          <a:xfrm>
            <a:off x="206188" y="259087"/>
            <a:ext cx="11779624" cy="707886"/>
          </a:xfrm>
          <a:prstGeom prst="rect">
            <a:avLst/>
          </a:prstGeom>
          <a:noFill/>
        </p:spPr>
        <p:txBody>
          <a:bodyPr wrap="square">
            <a:spAutoFit/>
          </a:bodyPr>
          <a:lstStyle/>
          <a:p>
            <a:pPr>
              <a:spcAft>
                <a:spcPts val="1000"/>
              </a:spcAft>
            </a:pPr>
            <a:r>
              <a:rPr lang="en-US" sz="4000" b="1" dirty="0" smtClean="0">
                <a:solidFill>
                  <a:schemeClr val="bg1"/>
                </a:solidFill>
                <a:latin typeface="Times New Roman" pitchFamily="18" charset="0"/>
                <a:cs typeface="Times New Roman" pitchFamily="18" charset="0"/>
              </a:rPr>
              <a:t>ACTIVITY DIAGRAM </a:t>
            </a:r>
            <a:r>
              <a:rPr lang="en-US" sz="4000" b="1" i="0" u="none" strike="noStrike" dirty="0" smtClean="0">
                <a:solidFill>
                  <a:schemeClr val="bg1"/>
                </a:solidFill>
                <a:effectLst/>
                <a:latin typeface="Times New Roman" pitchFamily="18" charset="0"/>
                <a:ea typeface="Cambria" panose="02040503050406030204" pitchFamily="18" charset="0"/>
                <a:cs typeface="Times New Roman" pitchFamily="18" charset="0"/>
              </a:rPr>
              <a:t>:</a:t>
            </a:r>
            <a:endParaRPr lang="en-US" sz="4000" b="1" i="0" u="none" strike="noStrike" dirty="0">
              <a:solidFill>
                <a:schemeClr val="bg1"/>
              </a:solidFill>
              <a:effectLst/>
              <a:latin typeface="Times New Roman" pitchFamily="18" charset="0"/>
              <a:ea typeface="Cambria" panose="02040503050406030204" pitchFamily="18" charset="0"/>
              <a:cs typeface="Times New Roman" pitchFamily="18" charset="0"/>
            </a:endParaRPr>
          </a:p>
        </p:txBody>
      </p:sp>
      <p:pic>
        <p:nvPicPr>
          <p:cNvPr id="1026" name="Picture 2" descr="C:\Users\Pranta\Pictures\o.png"/>
          <p:cNvPicPr>
            <a:picLocks noChangeAspect="1" noChangeArrowheads="1"/>
          </p:cNvPicPr>
          <p:nvPr/>
        </p:nvPicPr>
        <p:blipFill>
          <a:blip r:embed="rId3" cstate="print"/>
          <a:srcRect/>
          <a:stretch>
            <a:fillRect/>
          </a:stretch>
        </p:blipFill>
        <p:spPr bwMode="auto">
          <a:xfrm>
            <a:off x="1320801" y="275772"/>
            <a:ext cx="8368159" cy="5895145"/>
          </a:xfrm>
          <a:prstGeom prst="rect">
            <a:avLst/>
          </a:prstGeom>
          <a:noFill/>
        </p:spPr>
      </p:pic>
    </p:spTree>
    <p:extLst>
      <p:ext uri="{BB962C8B-B14F-4D97-AF65-F5344CB8AC3E}">
        <p14:creationId xmlns="" xmlns:p14="http://schemas.microsoft.com/office/powerpoint/2010/main" val="2773021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Untitled-1.jpg"/>
          <p:cNvPicPr>
            <a:picLocks noChangeAspect="1"/>
          </p:cNvPicPr>
          <p:nvPr/>
        </p:nvPicPr>
        <p:blipFill>
          <a:blip r:embed="rId2" cstate="print"/>
          <a:stretch>
            <a:fillRect/>
          </a:stretch>
        </p:blipFill>
        <p:spPr>
          <a:xfrm>
            <a:off x="0" y="0"/>
            <a:ext cx="12191999" cy="6858000"/>
          </a:xfrm>
          <a:prstGeom prst="rect">
            <a:avLst/>
          </a:prstGeom>
        </p:spPr>
      </p:pic>
      <p:sp>
        <p:nvSpPr>
          <p:cNvPr id="3" name="TextBox 2">
            <a:extLst>
              <a:ext uri="{FF2B5EF4-FFF2-40B4-BE49-F238E27FC236}">
                <a16:creationId xmlns="" xmlns:a16="http://schemas.microsoft.com/office/drawing/2014/main" id="{506BD768-1CE5-4845-B7D5-816B4A325496}"/>
              </a:ext>
            </a:extLst>
          </p:cNvPr>
          <p:cNvSpPr txBox="1"/>
          <p:nvPr/>
        </p:nvSpPr>
        <p:spPr>
          <a:xfrm>
            <a:off x="457200" y="394617"/>
            <a:ext cx="6096000" cy="707886"/>
          </a:xfrm>
          <a:prstGeom prst="rect">
            <a:avLst/>
          </a:prstGeom>
          <a:noFill/>
        </p:spPr>
        <p:txBody>
          <a:bodyPr wrap="square">
            <a:spAutoFit/>
          </a:bodyPr>
          <a:lstStyle/>
          <a:p>
            <a:r>
              <a:rPr lang="en-US" sz="4000" b="1" dirty="0">
                <a:solidFill>
                  <a:schemeClr val="bg1"/>
                </a:solidFill>
                <a:latin typeface="Times New Roman" pitchFamily="18" charset="0"/>
                <a:cs typeface="Times New Roman" pitchFamily="18" charset="0"/>
              </a:rPr>
              <a:t>User Interface(</a:t>
            </a:r>
            <a:r>
              <a:rPr lang="en-US" sz="4000" b="1" dirty="0">
                <a:solidFill>
                  <a:schemeClr val="bg1"/>
                </a:solidFill>
                <a:latin typeface="Times New Roman" pitchFamily="18" charset="0"/>
                <a:ea typeface="Cambria" panose="02040503050406030204" pitchFamily="18" charset="0"/>
                <a:cs typeface="Times New Roman" pitchFamily="18" charset="0"/>
              </a:rPr>
              <a:t>UI</a:t>
            </a:r>
            <a:r>
              <a:rPr lang="en-US" sz="4000" b="1" dirty="0">
                <a:solidFill>
                  <a:schemeClr val="bg1"/>
                </a:solidFill>
                <a:latin typeface="Times New Roman" pitchFamily="18" charset="0"/>
                <a:cs typeface="Times New Roman" pitchFamily="18" charset="0"/>
              </a:rPr>
              <a:t>):</a:t>
            </a:r>
          </a:p>
        </p:txBody>
      </p:sp>
      <p:sp>
        <p:nvSpPr>
          <p:cNvPr id="6" name="TextBox 5">
            <a:extLst>
              <a:ext uri="{FF2B5EF4-FFF2-40B4-BE49-F238E27FC236}">
                <a16:creationId xmlns="" xmlns:a16="http://schemas.microsoft.com/office/drawing/2014/main" id="{D7FAE9E2-78B0-4698-BCF0-8E9EAE4318FD}"/>
              </a:ext>
            </a:extLst>
          </p:cNvPr>
          <p:cNvSpPr txBox="1"/>
          <p:nvPr/>
        </p:nvSpPr>
        <p:spPr>
          <a:xfrm>
            <a:off x="2997576" y="5287992"/>
            <a:ext cx="6096000" cy="707886"/>
          </a:xfrm>
          <a:prstGeom prst="rect">
            <a:avLst/>
          </a:prstGeom>
          <a:noFill/>
        </p:spPr>
        <p:txBody>
          <a:bodyPr wrap="square">
            <a:spAutoFit/>
          </a:bodyPr>
          <a:lstStyle/>
          <a:p>
            <a:pPr algn="ctr"/>
            <a:r>
              <a:rPr lang="en-IN" sz="4000" b="1" dirty="0">
                <a:solidFill>
                  <a:schemeClr val="bg1"/>
                </a:solidFill>
                <a:effectLst/>
                <a:latin typeface="Times New Roman" pitchFamily="18" charset="0"/>
                <a:ea typeface="Cambria" panose="02040503050406030204" pitchFamily="18" charset="0"/>
                <a:cs typeface="Times New Roman" pitchFamily="18" charset="0"/>
              </a:rPr>
              <a:t>Login Operation</a:t>
            </a:r>
            <a:endParaRPr lang="en-US" sz="4000" dirty="0">
              <a:solidFill>
                <a:schemeClr val="bg1"/>
              </a:solidFill>
              <a:latin typeface="Times New Roman" pitchFamily="18" charset="0"/>
              <a:ea typeface="Cambria" panose="02040503050406030204" pitchFamily="18" charset="0"/>
              <a:cs typeface="Times New Roman" pitchFamily="18" charset="0"/>
            </a:endParaRPr>
          </a:p>
        </p:txBody>
      </p:sp>
      <mc:AlternateContent xmlns:mc="http://schemas.openxmlformats.org/markup-compatibility/2006">
        <mc:Choice xmlns="" xmlns:p14="http://schemas.microsoft.com/office/powerpoint/2010/main" Requires="p14">
          <p:contentPart p14:bwMode="auto" r:id="rId3">
            <p14:nvContentPartPr>
              <p14:cNvPr id="11" name="Ink 10">
                <a:extLst>
                  <a:ext uri="{FF2B5EF4-FFF2-40B4-BE49-F238E27FC236}">
                    <a16:creationId xmlns:a16="http://schemas.microsoft.com/office/drawing/2014/main" id="{523A2511-85FC-4693-8793-2E68EE8918D4}"/>
                  </a:ext>
                </a:extLst>
              </p14:cNvPr>
              <p14:cNvContentPartPr/>
              <p14:nvPr/>
            </p14:nvContentPartPr>
            <p14:xfrm>
              <a:off x="7799061" y="3227139"/>
              <a:ext cx="360" cy="360"/>
            </p14:xfrm>
          </p:contentPart>
        </mc:Choice>
        <mc:Fallback>
          <p:pic>
            <p:nvPicPr>
              <p:cNvPr id="11" name="Ink 10">
                <a:extLst>
                  <a:ext uri="{FF2B5EF4-FFF2-40B4-BE49-F238E27FC236}">
                    <a16:creationId xmlns:p14="http://schemas.microsoft.com/office/powerpoint/2010/main" xmlns="" xmlns:a16="http://schemas.microsoft.com/office/drawing/2014/main" id="{523A2511-85FC-4693-8793-2E68EE8918D4}"/>
                  </a:ext>
                </a:extLst>
              </p:cNvPr>
              <p:cNvPicPr/>
              <p:nvPr/>
            </p:nvPicPr>
            <p:blipFill>
              <a:blip r:embed="rId4" cstate="print"/>
              <a:stretch>
                <a:fillRect/>
              </a:stretch>
            </p:blipFill>
            <p:spPr>
              <a:xfrm>
                <a:off x="7790061" y="321849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6">
            <p14:nvContentPartPr>
              <p14:cNvPr id="12" name="Ink 11">
                <a:extLst>
                  <a:ext uri="{FF2B5EF4-FFF2-40B4-BE49-F238E27FC236}">
                    <a16:creationId xmlns:a16="http://schemas.microsoft.com/office/drawing/2014/main" id="{DE86AD3C-68B2-4B56-92B3-7298CD9D77BB}"/>
                  </a:ext>
                </a:extLst>
              </p14:cNvPr>
              <p14:cNvContentPartPr/>
              <p14:nvPr/>
            </p14:nvContentPartPr>
            <p14:xfrm>
              <a:off x="9618861" y="2366739"/>
              <a:ext cx="360" cy="360"/>
            </p14:xfrm>
          </p:contentPart>
        </mc:Choice>
        <mc:Fallback>
          <p:pic>
            <p:nvPicPr>
              <p:cNvPr id="12" name="Ink 11">
                <a:extLst>
                  <a:ext uri="{FF2B5EF4-FFF2-40B4-BE49-F238E27FC236}">
                    <a16:creationId xmlns:p14="http://schemas.microsoft.com/office/powerpoint/2010/main" xmlns="" xmlns:a16="http://schemas.microsoft.com/office/drawing/2014/main" id="{DE86AD3C-68B2-4B56-92B3-7298CD9D77BB}"/>
                  </a:ext>
                </a:extLst>
              </p:cNvPr>
              <p:cNvPicPr/>
              <p:nvPr/>
            </p:nvPicPr>
            <p:blipFill>
              <a:blip r:embed="rId4" cstate="print"/>
              <a:stretch>
                <a:fillRect/>
              </a:stretch>
            </p:blipFill>
            <p:spPr>
              <a:xfrm>
                <a:off x="9610221" y="235773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13" name="Ink 12">
                <a:extLst>
                  <a:ext uri="{FF2B5EF4-FFF2-40B4-BE49-F238E27FC236}">
                    <a16:creationId xmlns:a16="http://schemas.microsoft.com/office/drawing/2014/main" id="{EDFB2C7C-78CB-4B82-90B6-090799A6EDF3}"/>
                  </a:ext>
                </a:extLst>
              </p14:cNvPr>
              <p14:cNvContentPartPr/>
              <p14:nvPr/>
            </p14:nvContentPartPr>
            <p14:xfrm>
              <a:off x="4661301" y="1219059"/>
              <a:ext cx="360" cy="360"/>
            </p14:xfrm>
          </p:contentPart>
        </mc:Choice>
        <mc:Fallback>
          <p:pic>
            <p:nvPicPr>
              <p:cNvPr id="13" name="Ink 12">
                <a:extLst>
                  <a:ext uri="{FF2B5EF4-FFF2-40B4-BE49-F238E27FC236}">
                    <a16:creationId xmlns:p14="http://schemas.microsoft.com/office/powerpoint/2010/main" xmlns="" xmlns:a16="http://schemas.microsoft.com/office/drawing/2014/main" id="{EDFB2C7C-78CB-4B82-90B6-090799A6EDF3}"/>
                  </a:ext>
                </a:extLst>
              </p:cNvPr>
              <p:cNvPicPr/>
              <p:nvPr/>
            </p:nvPicPr>
            <p:blipFill>
              <a:blip r:embed="rId4" cstate="print"/>
              <a:stretch>
                <a:fillRect/>
              </a:stretch>
            </p:blipFill>
            <p:spPr>
              <a:xfrm>
                <a:off x="4652661" y="1210419"/>
                <a:ext cx="1800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8">
            <p14:nvContentPartPr>
              <p14:cNvPr id="14" name="Ink 13">
                <a:extLst>
                  <a:ext uri="{FF2B5EF4-FFF2-40B4-BE49-F238E27FC236}">
                    <a16:creationId xmlns:a16="http://schemas.microsoft.com/office/drawing/2014/main" id="{33B7EEB1-E8E5-4283-BAB5-C20284337577}"/>
                  </a:ext>
                </a:extLst>
              </p14:cNvPr>
              <p14:cNvContentPartPr/>
              <p14:nvPr/>
            </p14:nvContentPartPr>
            <p14:xfrm>
              <a:off x="7530141" y="2616219"/>
              <a:ext cx="360" cy="1800"/>
            </p14:xfrm>
          </p:contentPart>
        </mc:Choice>
        <mc:Fallback>
          <p:pic>
            <p:nvPicPr>
              <p:cNvPr id="14" name="Ink 13">
                <a:extLst>
                  <a:ext uri="{FF2B5EF4-FFF2-40B4-BE49-F238E27FC236}">
                    <a16:creationId xmlns:p14="http://schemas.microsoft.com/office/powerpoint/2010/main" xmlns="" xmlns:a16="http://schemas.microsoft.com/office/drawing/2014/main" id="{33B7EEB1-E8E5-4283-BAB5-C20284337577}"/>
                  </a:ext>
                </a:extLst>
              </p:cNvPr>
              <p:cNvPicPr/>
              <p:nvPr/>
            </p:nvPicPr>
            <p:blipFill>
              <a:blip r:embed="rId4" cstate="print"/>
              <a:stretch>
                <a:fillRect/>
              </a:stretch>
            </p:blipFill>
            <p:spPr>
              <a:xfrm>
                <a:off x="7521141" y="2607219"/>
                <a:ext cx="18000" cy="19440"/>
              </a:xfrm>
              <a:prstGeom prst="rect">
                <a:avLst/>
              </a:prstGeom>
            </p:spPr>
          </p:pic>
        </mc:Fallback>
      </mc:AlternateContent>
      <p:pic>
        <p:nvPicPr>
          <p:cNvPr id="15" name="Picture 14" descr="Screenshot (94).png"/>
          <p:cNvPicPr>
            <a:picLocks noChangeAspect="1"/>
          </p:cNvPicPr>
          <p:nvPr/>
        </p:nvPicPr>
        <p:blipFill>
          <a:blip r:embed="rId9" cstate="print"/>
          <a:stretch>
            <a:fillRect/>
          </a:stretch>
        </p:blipFill>
        <p:spPr>
          <a:xfrm>
            <a:off x="3226279" y="1590293"/>
            <a:ext cx="5857336" cy="3318137"/>
          </a:xfrm>
          <a:prstGeom prst="rect">
            <a:avLst/>
          </a:prstGeom>
        </p:spPr>
      </p:pic>
    </p:spTree>
    <p:extLst>
      <p:ext uri="{BB962C8B-B14F-4D97-AF65-F5344CB8AC3E}">
        <p14:creationId xmlns="" xmlns:p14="http://schemas.microsoft.com/office/powerpoint/2010/main" val="117049378"/>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846</TotalTime>
  <Words>618</Words>
  <Application>Microsoft Office PowerPoint</Application>
  <PresentationFormat>Custom</PresentationFormat>
  <Paragraphs>88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Basis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Shafiullah Adid</dc:creator>
  <cp:lastModifiedBy>Pranta</cp:lastModifiedBy>
  <cp:revision>52</cp:revision>
  <dcterms:created xsi:type="dcterms:W3CDTF">2021-11-26T04:54:26Z</dcterms:created>
  <dcterms:modified xsi:type="dcterms:W3CDTF">2021-12-19T18:57:37Z</dcterms:modified>
</cp:coreProperties>
</file>