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058EA-0192-4BE6-8DE0-37C47525C7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6EC18D-C0CC-4A71-B0E3-AF1AB83FE9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AI/NLP for smart contextual replies</a:t>
          </a:r>
        </a:p>
      </dgm:t>
    </dgm:pt>
    <dgm:pt modelId="{61FF49B2-3712-4BF7-9512-848662756E17}" type="parTrans" cxnId="{3FD2E5F4-8013-489E-A674-EB31027498F2}">
      <dgm:prSet/>
      <dgm:spPr/>
      <dgm:t>
        <a:bodyPr/>
        <a:lstStyle/>
        <a:p>
          <a:endParaRPr lang="en-US"/>
        </a:p>
      </dgm:t>
    </dgm:pt>
    <dgm:pt modelId="{C10A6D46-52DC-4B4A-8E11-F52CFC2CF0E4}" type="sibTrans" cxnId="{3FD2E5F4-8013-489E-A674-EB31027498F2}">
      <dgm:prSet/>
      <dgm:spPr/>
      <dgm:t>
        <a:bodyPr/>
        <a:lstStyle/>
        <a:p>
          <a:endParaRPr lang="en-US"/>
        </a:p>
      </dgm:t>
    </dgm:pt>
    <dgm:pt modelId="{23F4A37E-1710-4921-998A-72FBB51D2A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Multi-channel expansion</a:t>
          </a:r>
        </a:p>
      </dgm:t>
    </dgm:pt>
    <dgm:pt modelId="{7F928760-83E0-45F0-8B38-0AF8E8ED896C}" type="parTrans" cxnId="{60B33653-2C90-410C-A714-3D2A8E730201}">
      <dgm:prSet/>
      <dgm:spPr/>
      <dgm:t>
        <a:bodyPr/>
        <a:lstStyle/>
        <a:p>
          <a:endParaRPr lang="en-US"/>
        </a:p>
      </dgm:t>
    </dgm:pt>
    <dgm:pt modelId="{BBF04B8E-44E8-4F29-98B4-9B236E0E3BF7}" type="sibTrans" cxnId="{60B33653-2C90-410C-A714-3D2A8E730201}">
      <dgm:prSet/>
      <dgm:spPr/>
      <dgm:t>
        <a:bodyPr/>
        <a:lstStyle/>
        <a:p>
          <a:endParaRPr lang="en-US"/>
        </a:p>
      </dgm:t>
    </dgm:pt>
    <dgm:pt modelId="{19FE3F28-E2BB-4EB9-9C4E-AC63A20C1D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CRM integration (Salesforce, HubSpot)</a:t>
          </a:r>
        </a:p>
      </dgm:t>
    </dgm:pt>
    <dgm:pt modelId="{14405977-E792-4E5D-9ED1-AB043575310D}" type="parTrans" cxnId="{09728DC8-FDA2-4A5D-A7C3-997103F3454E}">
      <dgm:prSet/>
      <dgm:spPr/>
      <dgm:t>
        <a:bodyPr/>
        <a:lstStyle/>
        <a:p>
          <a:endParaRPr lang="en-US"/>
        </a:p>
      </dgm:t>
    </dgm:pt>
    <dgm:pt modelId="{193B8E95-DF48-46A6-9C8F-25B75BAFAA17}" type="sibTrans" cxnId="{09728DC8-FDA2-4A5D-A7C3-997103F3454E}">
      <dgm:prSet/>
      <dgm:spPr/>
      <dgm:t>
        <a:bodyPr/>
        <a:lstStyle/>
        <a:p>
          <a:endParaRPr lang="en-US"/>
        </a:p>
      </dgm:t>
    </dgm:pt>
    <dgm:pt modelId="{82B7AE15-BBD1-42F7-85F6-6F7F8A27E4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Cloud deployment (AWS/GCP/Azure)</a:t>
          </a:r>
        </a:p>
      </dgm:t>
    </dgm:pt>
    <dgm:pt modelId="{90518C33-C0E3-4E63-8C47-7453CF70326C}" type="parTrans" cxnId="{38197666-0FE7-4852-97DF-09B533FEAC9D}">
      <dgm:prSet/>
      <dgm:spPr/>
      <dgm:t>
        <a:bodyPr/>
        <a:lstStyle/>
        <a:p>
          <a:endParaRPr lang="en-US"/>
        </a:p>
      </dgm:t>
    </dgm:pt>
    <dgm:pt modelId="{DFCB91CF-6F00-4D32-ABC6-AABF4B909068}" type="sibTrans" cxnId="{38197666-0FE7-4852-97DF-09B533FEAC9D}">
      <dgm:prSet/>
      <dgm:spPr/>
      <dgm:t>
        <a:bodyPr/>
        <a:lstStyle/>
        <a:p>
          <a:endParaRPr lang="en-US"/>
        </a:p>
      </dgm:t>
    </dgm:pt>
    <dgm:pt modelId="{5EC51B20-F4D4-48E0-A570-28997C32A217}" type="pres">
      <dgm:prSet presAssocID="{7E0058EA-0192-4BE6-8DE0-37C47525C78A}" presName="root" presStyleCnt="0">
        <dgm:presLayoutVars>
          <dgm:dir/>
          <dgm:resizeHandles val="exact"/>
        </dgm:presLayoutVars>
      </dgm:prSet>
      <dgm:spPr/>
    </dgm:pt>
    <dgm:pt modelId="{E6653CF2-70AD-4168-BFA9-20CC66299D1F}" type="pres">
      <dgm:prSet presAssocID="{C76EC18D-C0CC-4A71-B0E3-AF1AB83FE9B6}" presName="compNode" presStyleCnt="0"/>
      <dgm:spPr/>
    </dgm:pt>
    <dgm:pt modelId="{683236FA-8390-4374-A251-5226F729FD90}" type="pres">
      <dgm:prSet presAssocID="{C76EC18D-C0CC-4A71-B0E3-AF1AB83FE9B6}" presName="iconBgRect" presStyleLbl="bgShp" presStyleIdx="0" presStyleCnt="4"/>
      <dgm:spPr/>
    </dgm:pt>
    <dgm:pt modelId="{B1BF77F9-0AED-41AF-BAB8-7BF3B37CBFA4}" type="pres">
      <dgm:prSet presAssocID="{C76EC18D-C0CC-4A71-B0E3-AF1AB83FE9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D150B1-1318-43DE-89FB-AC5338F28D53}" type="pres">
      <dgm:prSet presAssocID="{C76EC18D-C0CC-4A71-B0E3-AF1AB83FE9B6}" presName="spaceRect" presStyleCnt="0"/>
      <dgm:spPr/>
    </dgm:pt>
    <dgm:pt modelId="{066A53E9-C990-42A3-A002-F80E254C7A85}" type="pres">
      <dgm:prSet presAssocID="{C76EC18D-C0CC-4A71-B0E3-AF1AB83FE9B6}" presName="textRect" presStyleLbl="revTx" presStyleIdx="0" presStyleCnt="4">
        <dgm:presLayoutVars>
          <dgm:chMax val="1"/>
          <dgm:chPref val="1"/>
        </dgm:presLayoutVars>
      </dgm:prSet>
      <dgm:spPr/>
    </dgm:pt>
    <dgm:pt modelId="{812A7ADA-4A86-4FDB-8A44-B124D1609EE5}" type="pres">
      <dgm:prSet presAssocID="{C10A6D46-52DC-4B4A-8E11-F52CFC2CF0E4}" presName="sibTrans" presStyleCnt="0"/>
      <dgm:spPr/>
    </dgm:pt>
    <dgm:pt modelId="{DE9337A0-BBD9-43D9-8362-581595FCA2B0}" type="pres">
      <dgm:prSet presAssocID="{23F4A37E-1710-4921-998A-72FBB51D2A10}" presName="compNode" presStyleCnt="0"/>
      <dgm:spPr/>
    </dgm:pt>
    <dgm:pt modelId="{E7428D2C-64E3-47DB-99BA-44B89C51DB40}" type="pres">
      <dgm:prSet presAssocID="{23F4A37E-1710-4921-998A-72FBB51D2A10}" presName="iconBgRect" presStyleLbl="bgShp" presStyleIdx="1" presStyleCnt="4"/>
      <dgm:spPr/>
    </dgm:pt>
    <dgm:pt modelId="{CE8A2666-3E6F-44E1-9EA8-54F0CE418B3C}" type="pres">
      <dgm:prSet presAssocID="{23F4A37E-1710-4921-998A-72FBB51D2A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95BEFCD-2AB7-4ADF-A637-72CEDBB44B8D}" type="pres">
      <dgm:prSet presAssocID="{23F4A37E-1710-4921-998A-72FBB51D2A10}" presName="spaceRect" presStyleCnt="0"/>
      <dgm:spPr/>
    </dgm:pt>
    <dgm:pt modelId="{B6AE8741-0F0D-4EA1-B184-2839E7200A0C}" type="pres">
      <dgm:prSet presAssocID="{23F4A37E-1710-4921-998A-72FBB51D2A10}" presName="textRect" presStyleLbl="revTx" presStyleIdx="1" presStyleCnt="4">
        <dgm:presLayoutVars>
          <dgm:chMax val="1"/>
          <dgm:chPref val="1"/>
        </dgm:presLayoutVars>
      </dgm:prSet>
      <dgm:spPr/>
    </dgm:pt>
    <dgm:pt modelId="{04233150-3205-439B-867D-BD29B300EBA2}" type="pres">
      <dgm:prSet presAssocID="{BBF04B8E-44E8-4F29-98B4-9B236E0E3BF7}" presName="sibTrans" presStyleCnt="0"/>
      <dgm:spPr/>
    </dgm:pt>
    <dgm:pt modelId="{7624E05D-3190-4991-A878-6BF9D52424AB}" type="pres">
      <dgm:prSet presAssocID="{19FE3F28-E2BB-4EB9-9C4E-AC63A20C1DBB}" presName="compNode" presStyleCnt="0"/>
      <dgm:spPr/>
    </dgm:pt>
    <dgm:pt modelId="{3ADEA7DE-10E9-446C-88BC-F2E7CDAB8768}" type="pres">
      <dgm:prSet presAssocID="{19FE3F28-E2BB-4EB9-9C4E-AC63A20C1DBB}" presName="iconBgRect" presStyleLbl="bgShp" presStyleIdx="2" presStyleCnt="4"/>
      <dgm:spPr/>
    </dgm:pt>
    <dgm:pt modelId="{EB2086F3-4D60-489D-95DD-9CCE61BA5E2E}" type="pres">
      <dgm:prSet presAssocID="{19FE3F28-E2BB-4EB9-9C4E-AC63A20C1D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3E36492-1FB6-4F74-9246-FBBFBEB86005}" type="pres">
      <dgm:prSet presAssocID="{19FE3F28-E2BB-4EB9-9C4E-AC63A20C1DBB}" presName="spaceRect" presStyleCnt="0"/>
      <dgm:spPr/>
    </dgm:pt>
    <dgm:pt modelId="{7092A05C-A349-4D1B-B751-BEF4C049A583}" type="pres">
      <dgm:prSet presAssocID="{19FE3F28-E2BB-4EB9-9C4E-AC63A20C1DBB}" presName="textRect" presStyleLbl="revTx" presStyleIdx="2" presStyleCnt="4">
        <dgm:presLayoutVars>
          <dgm:chMax val="1"/>
          <dgm:chPref val="1"/>
        </dgm:presLayoutVars>
      </dgm:prSet>
      <dgm:spPr/>
    </dgm:pt>
    <dgm:pt modelId="{C29C3830-23C4-470C-BAF0-C6F4C16B6EA1}" type="pres">
      <dgm:prSet presAssocID="{193B8E95-DF48-46A6-9C8F-25B75BAFAA17}" presName="sibTrans" presStyleCnt="0"/>
      <dgm:spPr/>
    </dgm:pt>
    <dgm:pt modelId="{31D2BDE4-5E5B-41BC-B7C7-636E1A88DE77}" type="pres">
      <dgm:prSet presAssocID="{82B7AE15-BBD1-42F7-85F6-6F7F8A27E499}" presName="compNode" presStyleCnt="0"/>
      <dgm:spPr/>
    </dgm:pt>
    <dgm:pt modelId="{5930811B-231F-436F-9E82-31C37934B769}" type="pres">
      <dgm:prSet presAssocID="{82B7AE15-BBD1-42F7-85F6-6F7F8A27E499}" presName="iconBgRect" presStyleLbl="bgShp" presStyleIdx="3" presStyleCnt="4"/>
      <dgm:spPr/>
    </dgm:pt>
    <dgm:pt modelId="{06B42338-4E86-45E2-B1E2-949108F919DC}" type="pres">
      <dgm:prSet presAssocID="{82B7AE15-BBD1-42F7-85F6-6F7F8A27E4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FC0137A-CE73-4FAD-A522-7C53C9E45791}" type="pres">
      <dgm:prSet presAssocID="{82B7AE15-BBD1-42F7-85F6-6F7F8A27E499}" presName="spaceRect" presStyleCnt="0"/>
      <dgm:spPr/>
    </dgm:pt>
    <dgm:pt modelId="{E24E2BC8-2212-4573-BCFD-7501C03A0951}" type="pres">
      <dgm:prSet presAssocID="{82B7AE15-BBD1-42F7-85F6-6F7F8A27E4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282C12-4047-4AD9-8C2A-34D512A24059}" type="presOf" srcId="{23F4A37E-1710-4921-998A-72FBB51D2A10}" destId="{B6AE8741-0F0D-4EA1-B184-2839E7200A0C}" srcOrd="0" destOrd="0" presId="urn:microsoft.com/office/officeart/2018/5/layout/IconCircleLabelList"/>
    <dgm:cxn modelId="{38197666-0FE7-4852-97DF-09B533FEAC9D}" srcId="{7E0058EA-0192-4BE6-8DE0-37C47525C78A}" destId="{82B7AE15-BBD1-42F7-85F6-6F7F8A27E499}" srcOrd="3" destOrd="0" parTransId="{90518C33-C0E3-4E63-8C47-7453CF70326C}" sibTransId="{DFCB91CF-6F00-4D32-ABC6-AABF4B909068}"/>
    <dgm:cxn modelId="{60B33653-2C90-410C-A714-3D2A8E730201}" srcId="{7E0058EA-0192-4BE6-8DE0-37C47525C78A}" destId="{23F4A37E-1710-4921-998A-72FBB51D2A10}" srcOrd="1" destOrd="0" parTransId="{7F928760-83E0-45F0-8B38-0AF8E8ED896C}" sibTransId="{BBF04B8E-44E8-4F29-98B4-9B236E0E3BF7}"/>
    <dgm:cxn modelId="{9405DB97-0E00-4906-9FC3-41BF8190F775}" type="presOf" srcId="{19FE3F28-E2BB-4EB9-9C4E-AC63A20C1DBB}" destId="{7092A05C-A349-4D1B-B751-BEF4C049A583}" srcOrd="0" destOrd="0" presId="urn:microsoft.com/office/officeart/2018/5/layout/IconCircleLabelList"/>
    <dgm:cxn modelId="{ED3C7AA4-6CB4-466A-B9B1-2F8BEDBCF35A}" type="presOf" srcId="{82B7AE15-BBD1-42F7-85F6-6F7F8A27E499}" destId="{E24E2BC8-2212-4573-BCFD-7501C03A0951}" srcOrd="0" destOrd="0" presId="urn:microsoft.com/office/officeart/2018/5/layout/IconCircleLabelList"/>
    <dgm:cxn modelId="{09728DC8-FDA2-4A5D-A7C3-997103F3454E}" srcId="{7E0058EA-0192-4BE6-8DE0-37C47525C78A}" destId="{19FE3F28-E2BB-4EB9-9C4E-AC63A20C1DBB}" srcOrd="2" destOrd="0" parTransId="{14405977-E792-4E5D-9ED1-AB043575310D}" sibTransId="{193B8E95-DF48-46A6-9C8F-25B75BAFAA17}"/>
    <dgm:cxn modelId="{456029D7-B20B-436F-9E32-2702DABFFB8A}" type="presOf" srcId="{C76EC18D-C0CC-4A71-B0E3-AF1AB83FE9B6}" destId="{066A53E9-C990-42A3-A002-F80E254C7A85}" srcOrd="0" destOrd="0" presId="urn:microsoft.com/office/officeart/2018/5/layout/IconCircleLabelList"/>
    <dgm:cxn modelId="{86C958DC-01C1-4799-90D5-3C280D937B69}" type="presOf" srcId="{7E0058EA-0192-4BE6-8DE0-37C47525C78A}" destId="{5EC51B20-F4D4-48E0-A570-28997C32A217}" srcOrd="0" destOrd="0" presId="urn:microsoft.com/office/officeart/2018/5/layout/IconCircleLabelList"/>
    <dgm:cxn modelId="{3FD2E5F4-8013-489E-A674-EB31027498F2}" srcId="{7E0058EA-0192-4BE6-8DE0-37C47525C78A}" destId="{C76EC18D-C0CC-4A71-B0E3-AF1AB83FE9B6}" srcOrd="0" destOrd="0" parTransId="{61FF49B2-3712-4BF7-9512-848662756E17}" sibTransId="{C10A6D46-52DC-4B4A-8E11-F52CFC2CF0E4}"/>
    <dgm:cxn modelId="{046C3150-B738-4542-A8A4-B75E5DD10CC1}" type="presParOf" srcId="{5EC51B20-F4D4-48E0-A570-28997C32A217}" destId="{E6653CF2-70AD-4168-BFA9-20CC66299D1F}" srcOrd="0" destOrd="0" presId="urn:microsoft.com/office/officeart/2018/5/layout/IconCircleLabelList"/>
    <dgm:cxn modelId="{C9AAD597-C3F9-4CFE-B530-82194B8FEA47}" type="presParOf" srcId="{E6653CF2-70AD-4168-BFA9-20CC66299D1F}" destId="{683236FA-8390-4374-A251-5226F729FD90}" srcOrd="0" destOrd="0" presId="urn:microsoft.com/office/officeart/2018/5/layout/IconCircleLabelList"/>
    <dgm:cxn modelId="{E942F285-1A88-4608-A1D7-EAB4CBE82822}" type="presParOf" srcId="{E6653CF2-70AD-4168-BFA9-20CC66299D1F}" destId="{B1BF77F9-0AED-41AF-BAB8-7BF3B37CBFA4}" srcOrd="1" destOrd="0" presId="urn:microsoft.com/office/officeart/2018/5/layout/IconCircleLabelList"/>
    <dgm:cxn modelId="{D19D3069-D97F-4EE0-BD2F-321D66499555}" type="presParOf" srcId="{E6653CF2-70AD-4168-BFA9-20CC66299D1F}" destId="{43D150B1-1318-43DE-89FB-AC5338F28D53}" srcOrd="2" destOrd="0" presId="urn:microsoft.com/office/officeart/2018/5/layout/IconCircleLabelList"/>
    <dgm:cxn modelId="{7BC49F66-BFFE-431D-B400-6D08A58FA2AE}" type="presParOf" srcId="{E6653CF2-70AD-4168-BFA9-20CC66299D1F}" destId="{066A53E9-C990-42A3-A002-F80E254C7A85}" srcOrd="3" destOrd="0" presId="urn:microsoft.com/office/officeart/2018/5/layout/IconCircleLabelList"/>
    <dgm:cxn modelId="{CE41DF9E-ED41-4250-AB58-5BC20F82AA6E}" type="presParOf" srcId="{5EC51B20-F4D4-48E0-A570-28997C32A217}" destId="{812A7ADA-4A86-4FDB-8A44-B124D1609EE5}" srcOrd="1" destOrd="0" presId="urn:microsoft.com/office/officeart/2018/5/layout/IconCircleLabelList"/>
    <dgm:cxn modelId="{34CED5E3-B9AD-4431-BD4F-1C5939B34E7B}" type="presParOf" srcId="{5EC51B20-F4D4-48E0-A570-28997C32A217}" destId="{DE9337A0-BBD9-43D9-8362-581595FCA2B0}" srcOrd="2" destOrd="0" presId="urn:microsoft.com/office/officeart/2018/5/layout/IconCircleLabelList"/>
    <dgm:cxn modelId="{A4C1D10E-1104-469A-940E-373F226F1E57}" type="presParOf" srcId="{DE9337A0-BBD9-43D9-8362-581595FCA2B0}" destId="{E7428D2C-64E3-47DB-99BA-44B89C51DB40}" srcOrd="0" destOrd="0" presId="urn:microsoft.com/office/officeart/2018/5/layout/IconCircleLabelList"/>
    <dgm:cxn modelId="{1A6320F6-E23A-4EE7-8B2F-639B73CB5380}" type="presParOf" srcId="{DE9337A0-BBD9-43D9-8362-581595FCA2B0}" destId="{CE8A2666-3E6F-44E1-9EA8-54F0CE418B3C}" srcOrd="1" destOrd="0" presId="urn:microsoft.com/office/officeart/2018/5/layout/IconCircleLabelList"/>
    <dgm:cxn modelId="{6037CA89-366D-4C3B-9345-B79E75EE6BF5}" type="presParOf" srcId="{DE9337A0-BBD9-43D9-8362-581595FCA2B0}" destId="{295BEFCD-2AB7-4ADF-A637-72CEDBB44B8D}" srcOrd="2" destOrd="0" presId="urn:microsoft.com/office/officeart/2018/5/layout/IconCircleLabelList"/>
    <dgm:cxn modelId="{B7B80C4C-3C90-48CE-9983-52A82EAC5B68}" type="presParOf" srcId="{DE9337A0-BBD9-43D9-8362-581595FCA2B0}" destId="{B6AE8741-0F0D-4EA1-B184-2839E7200A0C}" srcOrd="3" destOrd="0" presId="urn:microsoft.com/office/officeart/2018/5/layout/IconCircleLabelList"/>
    <dgm:cxn modelId="{40D78D3A-4041-4FCE-945F-D7516AA9DC35}" type="presParOf" srcId="{5EC51B20-F4D4-48E0-A570-28997C32A217}" destId="{04233150-3205-439B-867D-BD29B300EBA2}" srcOrd="3" destOrd="0" presId="urn:microsoft.com/office/officeart/2018/5/layout/IconCircleLabelList"/>
    <dgm:cxn modelId="{788DC562-0CA7-4575-8884-4E36C55A10F1}" type="presParOf" srcId="{5EC51B20-F4D4-48E0-A570-28997C32A217}" destId="{7624E05D-3190-4991-A878-6BF9D52424AB}" srcOrd="4" destOrd="0" presId="urn:microsoft.com/office/officeart/2018/5/layout/IconCircleLabelList"/>
    <dgm:cxn modelId="{C9D17AB5-66EF-44A7-B681-E6C411246872}" type="presParOf" srcId="{7624E05D-3190-4991-A878-6BF9D52424AB}" destId="{3ADEA7DE-10E9-446C-88BC-F2E7CDAB8768}" srcOrd="0" destOrd="0" presId="urn:microsoft.com/office/officeart/2018/5/layout/IconCircleLabelList"/>
    <dgm:cxn modelId="{340CD493-EE3D-4AAA-BBC4-CDBD31783E14}" type="presParOf" srcId="{7624E05D-3190-4991-A878-6BF9D52424AB}" destId="{EB2086F3-4D60-489D-95DD-9CCE61BA5E2E}" srcOrd="1" destOrd="0" presId="urn:microsoft.com/office/officeart/2018/5/layout/IconCircleLabelList"/>
    <dgm:cxn modelId="{F1CFDC1E-9E5B-4585-BAC7-82BD26DCF981}" type="presParOf" srcId="{7624E05D-3190-4991-A878-6BF9D52424AB}" destId="{93E36492-1FB6-4F74-9246-FBBFBEB86005}" srcOrd="2" destOrd="0" presId="urn:microsoft.com/office/officeart/2018/5/layout/IconCircleLabelList"/>
    <dgm:cxn modelId="{418C5C43-1A62-4E53-A435-108EF4378EBD}" type="presParOf" srcId="{7624E05D-3190-4991-A878-6BF9D52424AB}" destId="{7092A05C-A349-4D1B-B751-BEF4C049A583}" srcOrd="3" destOrd="0" presId="urn:microsoft.com/office/officeart/2018/5/layout/IconCircleLabelList"/>
    <dgm:cxn modelId="{5E349324-F0E7-46ED-8373-11749C771CC6}" type="presParOf" srcId="{5EC51B20-F4D4-48E0-A570-28997C32A217}" destId="{C29C3830-23C4-470C-BAF0-C6F4C16B6EA1}" srcOrd="5" destOrd="0" presId="urn:microsoft.com/office/officeart/2018/5/layout/IconCircleLabelList"/>
    <dgm:cxn modelId="{012CBB05-1A02-4F8A-9276-BDE851E3659C}" type="presParOf" srcId="{5EC51B20-F4D4-48E0-A570-28997C32A217}" destId="{31D2BDE4-5E5B-41BC-B7C7-636E1A88DE77}" srcOrd="6" destOrd="0" presId="urn:microsoft.com/office/officeart/2018/5/layout/IconCircleLabelList"/>
    <dgm:cxn modelId="{0964BB9B-6C72-4393-B6AB-6922D7C87E3E}" type="presParOf" srcId="{31D2BDE4-5E5B-41BC-B7C7-636E1A88DE77}" destId="{5930811B-231F-436F-9E82-31C37934B769}" srcOrd="0" destOrd="0" presId="urn:microsoft.com/office/officeart/2018/5/layout/IconCircleLabelList"/>
    <dgm:cxn modelId="{47D89D18-1FA2-49F7-9D3F-5FBC0E895E79}" type="presParOf" srcId="{31D2BDE4-5E5B-41BC-B7C7-636E1A88DE77}" destId="{06B42338-4E86-45E2-B1E2-949108F919DC}" srcOrd="1" destOrd="0" presId="urn:microsoft.com/office/officeart/2018/5/layout/IconCircleLabelList"/>
    <dgm:cxn modelId="{4C6A215E-3FBB-4662-8FA5-362FDAAF66D8}" type="presParOf" srcId="{31D2BDE4-5E5B-41BC-B7C7-636E1A88DE77}" destId="{DFC0137A-CE73-4FAD-A522-7C53C9E45791}" srcOrd="2" destOrd="0" presId="urn:microsoft.com/office/officeart/2018/5/layout/IconCircleLabelList"/>
    <dgm:cxn modelId="{C957213C-5DBF-4C35-B561-DED7B8716E8D}" type="presParOf" srcId="{31D2BDE4-5E5B-41BC-B7C7-636E1A88DE77}" destId="{E24E2BC8-2212-4573-BCFD-7501C03A09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236FA-8390-4374-A251-5226F729FD90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F77F9-0AED-41AF-BAB8-7BF3B37CBFA4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53E9-C990-42A3-A002-F80E254C7A85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AI/NLP for smart contextual replies</a:t>
          </a:r>
        </a:p>
      </dsp:txBody>
      <dsp:txXfrm>
        <a:off x="25435" y="2456402"/>
        <a:ext cx="1800000" cy="720000"/>
      </dsp:txXfrm>
    </dsp:sp>
    <dsp:sp modelId="{E7428D2C-64E3-47DB-99BA-44B89C51DB4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A2666-3E6F-44E1-9EA8-54F0CE418B3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E8741-0F0D-4EA1-B184-2839E7200A0C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Multi-channel expansion</a:t>
          </a:r>
        </a:p>
      </dsp:txBody>
      <dsp:txXfrm>
        <a:off x="2140435" y="2456402"/>
        <a:ext cx="1800000" cy="720000"/>
      </dsp:txXfrm>
    </dsp:sp>
    <dsp:sp modelId="{3ADEA7DE-10E9-446C-88BC-F2E7CDAB8768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086F3-4D60-489D-95DD-9CCE61BA5E2E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A05C-A349-4D1B-B751-BEF4C049A583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CRM integration (Salesforce, HubSpot)</a:t>
          </a:r>
        </a:p>
      </dsp:txBody>
      <dsp:txXfrm>
        <a:off x="4255435" y="2456402"/>
        <a:ext cx="1800000" cy="720000"/>
      </dsp:txXfrm>
    </dsp:sp>
    <dsp:sp modelId="{5930811B-231F-436F-9E82-31C37934B769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42338-4E86-45E2-B1E2-949108F919DC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2BC8-2212-4573-BCFD-7501C03A095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Cloud deployment (AWS/GCP/Azure)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OmniCare CX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AI-Powered SMS Auto-Responder using Vonage APIs</a:t>
            </a:r>
          </a:p>
          <a:p>
            <a:pPr algn="l">
              <a:lnSpc>
                <a:spcPct val="90000"/>
              </a:lnSpc>
            </a:pPr>
            <a:endParaRPr lang="en-US" sz="1500"/>
          </a:p>
          <a:p>
            <a:pPr algn="l">
              <a:lnSpc>
                <a:spcPct val="90000"/>
              </a:lnSpc>
            </a:pPr>
            <a:r>
              <a:rPr lang="en-US" sz="1500" err="1"/>
              <a:t>DevNetwork</a:t>
            </a:r>
            <a:r>
              <a:rPr lang="en-US" sz="1500"/>
              <a:t> Hackathon 2025 – Vonage Challenge #2</a:t>
            </a:r>
          </a:p>
          <a:p>
            <a:pPr algn="l">
              <a:lnSpc>
                <a:spcPct val="90000"/>
              </a:lnSpc>
            </a:pPr>
            <a:endParaRPr lang="en-US" sz="1500"/>
          </a:p>
          <a:p>
            <a:pPr algn="l">
              <a:lnSpc>
                <a:spcPct val="90000"/>
              </a:lnSpc>
            </a:pPr>
            <a:r>
              <a:rPr lang="en-US" sz="1500"/>
              <a:t>Sweety Seelam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62" y="905011"/>
            <a:ext cx="3441996" cy="1889135"/>
          </a:xfrm>
        </p:spPr>
        <p:txBody>
          <a:bodyPr anchor="b">
            <a:normAutofit/>
          </a:bodyPr>
          <a:lstStyle/>
          <a:p>
            <a:r>
              <a:rPr lang="en-US" sz="4200"/>
              <a:t>Problem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81EE5BA-BF5A-A38B-E770-C44F01B6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2009685"/>
            <a:ext cx="4101260" cy="28298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62" y="2965592"/>
            <a:ext cx="3441996" cy="2987397"/>
          </a:xfrm>
        </p:spPr>
        <p:txBody>
          <a:bodyPr>
            <a:normAutofit/>
          </a:bodyPr>
          <a:lstStyle/>
          <a:p>
            <a:r>
              <a:rPr lang="en-US" sz="1600"/>
              <a:t>Customers often send inquiries via SMS but receive delayed responses.</a:t>
            </a:r>
          </a:p>
          <a:p>
            <a:r>
              <a:rPr lang="en-US" sz="1600"/>
              <a:t>This hurts customer experience &amp; retention.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62" y="905011"/>
            <a:ext cx="3441996" cy="1889135"/>
          </a:xfrm>
        </p:spPr>
        <p:txBody>
          <a:bodyPr anchor="b">
            <a:normAutofit/>
          </a:bodyPr>
          <a:lstStyle/>
          <a:p>
            <a:r>
              <a:rPr lang="en-US" sz="420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F9961-3A46-44BF-C42F-59F49292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3173418"/>
            <a:ext cx="4101260" cy="5024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62" y="2965592"/>
            <a:ext cx="3441996" cy="2987397"/>
          </a:xfrm>
        </p:spPr>
        <p:txBody>
          <a:bodyPr>
            <a:normAutofit/>
          </a:bodyPr>
          <a:lstStyle/>
          <a:p>
            <a:r>
              <a:rPr lang="en-US" sz="1600"/>
              <a:t>OmniCare CX Agent: Automated SMS responder.</a:t>
            </a:r>
          </a:p>
          <a:p>
            <a:r>
              <a:rPr lang="en-US" sz="1600"/>
              <a:t>Instant acknowledgment of inbound SMS using Vonage APIs.</a:t>
            </a:r>
          </a:p>
          <a:p>
            <a:r>
              <a:rPr lang="en-US" sz="1600"/>
              <a:t>Extensible to WhatsApp, Messenger, and Viber.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5011"/>
            <a:ext cx="2722166" cy="1889135"/>
          </a:xfrm>
        </p:spPr>
        <p:txBody>
          <a:bodyPr anchor="b">
            <a:normAutofit/>
          </a:bodyPr>
          <a:lstStyle/>
          <a:p>
            <a:r>
              <a:rPr lang="en-US" sz="420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4" y="2965592"/>
            <a:ext cx="2722166" cy="2987397"/>
          </a:xfrm>
        </p:spPr>
        <p:txBody>
          <a:bodyPr>
            <a:normAutofit/>
          </a:bodyPr>
          <a:lstStyle/>
          <a:p>
            <a:r>
              <a:rPr lang="en-US" sz="1600"/>
              <a:t>Python + FastAPI</a:t>
            </a:r>
          </a:p>
          <a:p>
            <a:r>
              <a:rPr lang="en-US" sz="1600"/>
              <a:t>Vonage SMS API</a:t>
            </a:r>
          </a:p>
          <a:p>
            <a:r>
              <a:rPr lang="en-US" sz="1600"/>
              <a:t>ngrok (webhook tunnel)</a:t>
            </a:r>
          </a:p>
          <a:p>
            <a:r>
              <a:rPr lang="en-US" sz="1600"/>
              <a:t>dotenv for secrets</a:t>
            </a:r>
          </a:p>
          <a:p>
            <a:endParaRPr lang="en-US" sz="16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6D343B-F559-C519-504E-F1700B0C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63" y="2102037"/>
            <a:ext cx="4580374" cy="2645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What’s Next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122B43-AD3E-B53D-D5D0-669566D4C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106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/>
              <a:t>Thank you for watching.</a:t>
            </a:r>
          </a:p>
          <a:p>
            <a:endParaRPr lang="en-US" sz="1700"/>
          </a:p>
          <a:p>
            <a:r>
              <a:rPr lang="en-US" sz="1700"/>
              <a:t>GitHub Repo: https://github.com/SweetySeelam2/DevNetwork-Devpost-Hackathon</a:t>
            </a:r>
          </a:p>
          <a:p>
            <a:r>
              <a:rPr lang="en-US" sz="1700"/>
              <a:t>Built by Sweety Seelam</a:t>
            </a:r>
          </a:p>
          <a:p>
            <a:endParaRPr lang="en-US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graphic of a phone and a lightning bolt&#10;&#10;AI-generated content may be incorrect.">
            <a:extLst>
              <a:ext uri="{FF2B5EF4-FFF2-40B4-BE49-F238E27FC236}">
                <a16:creationId xmlns:a16="http://schemas.microsoft.com/office/drawing/2014/main" id="{A05DC86E-A5FC-A3CE-C740-C8E8464F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401011"/>
            <a:ext cx="3127897" cy="2087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OmniCare CX Agent</vt:lpstr>
      <vt:lpstr>Problem</vt:lpstr>
      <vt:lpstr>Solution</vt:lpstr>
      <vt:lpstr>Tech Stack</vt:lpstr>
      <vt:lpstr>What’s Next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Seelam, Sweety</cp:lastModifiedBy>
  <cp:revision>4</cp:revision>
  <dcterms:created xsi:type="dcterms:W3CDTF">2013-01-27T09:14:16Z</dcterms:created>
  <dcterms:modified xsi:type="dcterms:W3CDTF">2025-09-05T09:45:08Z</dcterms:modified>
  <cp:category/>
</cp:coreProperties>
</file>