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102-18F5-490E-887A-85B025D9CC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46B0-9499-4BA1-B80A-EDA8C88336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063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102-18F5-490E-887A-85B025D9CC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46B0-9499-4BA1-B80A-EDA8C88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8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102-18F5-490E-887A-85B025D9CC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46B0-9499-4BA1-B80A-EDA8C88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6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102-18F5-490E-887A-85B025D9CC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46B0-9499-4BA1-B80A-EDA8C88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0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102-18F5-490E-887A-85B025D9CC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46B0-9499-4BA1-B80A-EDA8C88336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5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102-18F5-490E-887A-85B025D9CC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46B0-9499-4BA1-B80A-EDA8C88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102-18F5-490E-887A-85B025D9CC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46B0-9499-4BA1-B80A-EDA8C88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102-18F5-490E-887A-85B025D9CC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46B0-9499-4BA1-B80A-EDA8C88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1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102-18F5-490E-887A-85B025D9CC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46B0-9499-4BA1-B80A-EDA8C88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46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426102-18F5-490E-887A-85B025D9CC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0346B0-9499-4BA1-B80A-EDA8C88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2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102-18F5-490E-887A-85B025D9CC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46B0-9499-4BA1-B80A-EDA8C88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426102-18F5-490E-887A-85B025D9CC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0346B0-9499-4BA1-B80A-EDA8C88336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54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2DA8-CB0E-4B11-8673-E1062E1AB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CMPE 281 Team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07914-D32D-4F16-A3D0-7955BBFE9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Name: SKY</a:t>
            </a:r>
          </a:p>
        </p:txBody>
      </p:sp>
    </p:spTree>
    <p:extLst>
      <p:ext uri="{BB962C8B-B14F-4D97-AF65-F5344CB8AC3E}">
        <p14:creationId xmlns:p14="http://schemas.microsoft.com/office/powerpoint/2010/main" val="32310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1C4B-E063-4287-8661-FD61F387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589BA-394E-4E6D-A7F1-456F64B62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403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CMPE 281 Team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281 Team Project</dc:title>
  <dc:creator>Yinghua Qin</dc:creator>
  <cp:lastModifiedBy>Yinghua Qin</cp:lastModifiedBy>
  <cp:revision>3</cp:revision>
  <dcterms:created xsi:type="dcterms:W3CDTF">2018-12-06T22:06:58Z</dcterms:created>
  <dcterms:modified xsi:type="dcterms:W3CDTF">2018-12-06T22:49:51Z</dcterms:modified>
</cp:coreProperties>
</file>