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70" d="100"/>
          <a:sy n="70" d="100"/>
        </p:scale>
        <p:origin x="536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08/09/2021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08/09/2021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1638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xmlns="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xmlns="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xmlns="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xmlns="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3071132"/>
            <a:ext cx="4008437" cy="3545568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b="1" dirty="0" smtClean="0"/>
              <a:t>Online Hotel Management System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Completed </a:t>
            </a:r>
            <a:r>
              <a:rPr lang="en-US" dirty="0"/>
              <a:t>Backend and Angular, for the microservices.</a:t>
            </a:r>
            <a:endParaRPr lang="en-IN" dirty="0"/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Implemented swagger and API gateway. </a:t>
            </a:r>
          </a:p>
          <a:p>
            <a:pPr marL="171450" indent="-171450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dirty="0"/>
              <a:t>Completed Full Stack Java with Angular Training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Completed case study project of Online Hotel Management Service </a:t>
            </a:r>
            <a:r>
              <a:rPr lang="en-IN" dirty="0" smtClean="0"/>
              <a:t>using </a:t>
            </a:r>
            <a:r>
              <a:rPr lang="en-IN" dirty="0" err="1" smtClean="0"/>
              <a:t>microservices</a:t>
            </a:r>
            <a:r>
              <a:rPr lang="en-IN" dirty="0" smtClean="0"/>
              <a:t> </a:t>
            </a:r>
            <a:r>
              <a:rPr lang="en-IN" dirty="0"/>
              <a:t>and Angular UI with </a:t>
            </a:r>
            <a:r>
              <a:rPr lang="en-IN" dirty="0" err="1"/>
              <a:t>MongoDB</a:t>
            </a:r>
            <a:r>
              <a:rPr lang="en-IN" dirty="0"/>
              <a:t> as </a:t>
            </a:r>
            <a:r>
              <a:rPr lang="en-IN" dirty="0" smtClean="0"/>
              <a:t>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 smtClean="0"/>
              <a:t>Implemented the Postman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xmlns="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xmlns="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3313" y="1348694"/>
            <a:ext cx="2381250" cy="226106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xmlns="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65489" y="1612474"/>
            <a:ext cx="2901950" cy="258508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Sweety.gudipoodi@capgemini.com 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xmlns="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55975" y="1836738"/>
            <a:ext cx="2374900" cy="263524"/>
          </a:xfrm>
        </p:spPr>
        <p:txBody>
          <a:bodyPr/>
          <a:lstStyle/>
          <a:p>
            <a:pPr eaLnBrk="1" hangingPunct="1"/>
            <a:r>
              <a:rPr lang="nl-NL" altLang="nl-NL" dirty="0"/>
              <a:t>+</a:t>
            </a:r>
            <a:r>
              <a:rPr lang="nl-NL" altLang="nl-NL" dirty="0" smtClean="0"/>
              <a:t>917732074690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xmlns="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5360" y="2995613"/>
            <a:ext cx="4104878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Easily communicates both orally and in writing with peers, supervisors, clients, and stakeholders. Employ active listening and mediation skills to identify requirements and build consensus</a:t>
            </a:r>
            <a:r>
              <a:rPr lang="en-IN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Ready to learn new technologies and implement them to further improve my knowledge. </a:t>
            </a:r>
            <a:endParaRPr lang="en-US" alt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 smtClean="0"/>
              <a:t>Has </a:t>
            </a:r>
            <a:r>
              <a:rPr lang="en-US" altLang="en-US" sz="1100" dirty="0"/>
              <a:t>working knowledge on </a:t>
            </a:r>
            <a:r>
              <a:rPr lang="en-US" altLang="en-US" sz="1100" dirty="0" smtClean="0"/>
              <a:t>eclipse,</a:t>
            </a:r>
            <a:r>
              <a:rPr lang="en-US" altLang="en-US" sz="1100" dirty="0" smtClean="0"/>
              <a:t> </a:t>
            </a:r>
            <a:r>
              <a:rPr lang="en-US" altLang="en-US" sz="1100" dirty="0" err="1" smtClean="0"/>
              <a:t>intellij</a:t>
            </a:r>
            <a:r>
              <a:rPr lang="en-US" altLang="en-US" sz="1100" dirty="0" smtClean="0"/>
              <a:t> </a:t>
            </a:r>
            <a:r>
              <a:rPr lang="en-US" altLang="en-US" sz="1100" dirty="0" smtClean="0"/>
              <a:t>Java </a:t>
            </a:r>
            <a:r>
              <a:rPr lang="en-US" altLang="en-US" sz="1100" dirty="0"/>
              <a:t>Microservice Development using Spring framework on an intermediate level</a:t>
            </a:r>
            <a:r>
              <a:rPr lang="en-US" altLang="en-US" sz="11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100" dirty="0" smtClean="0"/>
              <a:t>Extremely motivated to constantly develop my skills and grow ability to come up with interesting ideas, where I can apply my knowledge and skills for continues improvement.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100" dirty="0" smtClean="0"/>
              <a:t>Earning Trust of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100" dirty="0" smtClean="0"/>
              <a:t>Delivering Results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xmlns="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Electronics and Communication</a:t>
            </a:r>
            <a:r>
              <a:rPr lang="en-US" altLang="nl-NL" sz="1000" dirty="0" smtClean="0"/>
              <a:t> Engineering: </a:t>
            </a:r>
            <a:r>
              <a:rPr lang="en-US" altLang="nl-NL" sz="1000" dirty="0"/>
              <a:t>2016 - 2020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ReactJS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Typescript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 smtClean="0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Swagger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sz="1000" dirty="0"/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sz="1000" dirty="0"/>
              <a:t>Team building skills </a:t>
            </a:r>
            <a:endParaRPr lang="en-US" sz="1000" dirty="0" smtClean="0"/>
          </a:p>
          <a:p>
            <a:r>
              <a:rPr lang="en-IN" sz="1000" dirty="0" smtClean="0"/>
              <a:t>Time Management</a:t>
            </a:r>
          </a:p>
          <a:p>
            <a:endParaRPr lang="en-US" sz="1000" dirty="0" smtClean="0"/>
          </a:p>
          <a:p>
            <a:endParaRPr lang="en-IN" sz="1000" dirty="0"/>
          </a:p>
          <a:p>
            <a:endParaRPr lang="en-IN" sz="1000" dirty="0"/>
          </a:p>
          <a:p>
            <a:r>
              <a:rPr lang="en-IN" sz="1000" dirty="0"/>
              <a:t> </a:t>
            </a:r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r>
              <a:rPr lang="en-IN" sz="1000" dirty="0"/>
              <a:t> </a:t>
            </a:r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r>
              <a:rPr lang="en-IN" sz="1000" b="1" dirty="0"/>
              <a:t>TIME MANAGEMENT </a:t>
            </a:r>
            <a:r>
              <a:rPr lang="en-US" sz="1000" dirty="0" smtClean="0"/>
              <a:t>Problem </a:t>
            </a:r>
            <a:r>
              <a:rPr lang="en-US" sz="1000" dirty="0"/>
              <a:t>solving skill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xmlns="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US" dirty="0" err="1" smtClean="0"/>
              <a:t>Sweety</a:t>
            </a:r>
            <a:r>
              <a:rPr lang="en-US" altLang="en-US" dirty="0" smtClean="0"/>
              <a:t> </a:t>
            </a:r>
            <a:r>
              <a:rPr lang="en-US" altLang="en-US" dirty="0" err="1"/>
              <a:t>G</a:t>
            </a:r>
            <a:r>
              <a:rPr lang="en-US" altLang="en-US" dirty="0" err="1" smtClean="0"/>
              <a:t>udipoodi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xmlns="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627313" y="628015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xmlns="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640238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xmlns="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628015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extLst>
              <a:ext uri="{FF2B5EF4-FFF2-40B4-BE49-F238E27FC236}">
                <a16:creationId xmlns:a16="http://schemas.microsoft.com/office/drawing/2014/main" xmlns="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06" y="163285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xmlns="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999656" y="1958295"/>
            <a:ext cx="2456582" cy="36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4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5" b="9955"/>
          <a:stretch>
            <a:fillRect/>
          </a:stretch>
        </p:blipFill>
        <p:spPr>
          <a:xfrm>
            <a:off x="241300" y="156541"/>
            <a:ext cx="1842172" cy="182349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fd33c62d-2c11-46e7-88a2-e90fa986d9d0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40863</TotalTime>
  <Words>177</Words>
  <Application>Microsoft Office PowerPoint</Application>
  <PresentationFormat>Widescreen</PresentationFormat>
  <Paragraphs>99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GUDIPOODI, SWEETY</cp:lastModifiedBy>
  <cp:revision>103</cp:revision>
  <dcterms:created xsi:type="dcterms:W3CDTF">2017-12-08T05:27:40Z</dcterms:created>
  <dcterms:modified xsi:type="dcterms:W3CDTF">2021-09-08T12:13:13Z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