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9" d="100"/>
          <a:sy n="7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8/31/2024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476256" y="3072210"/>
            <a:ext cx="10844212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Y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NO	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3122181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6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(General)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:St. Anne’s Arts And Science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A582D6F8EABA9B7BFFB4E84563D75C7E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		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2024-09-30T14:50:27Z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a82e885047e84f0385de4cdfacd2eb2a</vt:lpwstr>
  </property>
</Properties>
</file>