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YfGhSMtIddAl0YBbN0/KhWoLH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1992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017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46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07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11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129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61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83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27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73972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73972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873972e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47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73972e94_0_0"/>
          <p:cNvSpPr txBox="1">
            <a:spLocks noGrp="1"/>
          </p:cNvSpPr>
          <p:nvPr>
            <p:ph type="ctrTitle"/>
          </p:nvPr>
        </p:nvSpPr>
        <p:spPr>
          <a:xfrm>
            <a:off x="1343025" y="1248264"/>
            <a:ext cx="9144000" cy="721463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Bezint eer ge begint ;-) </a:t>
            </a:r>
            <a:endParaRPr sz="36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29700" y="2244808"/>
            <a:ext cx="11161200" cy="21843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Voordat je ijverig begint te typen, sla deze versie ajb eerst op onder een andere naam.</a:t>
            </a:r>
            <a:br>
              <a:rPr lang="nl-BE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BE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Zo blijft de template een template. </a:t>
            </a: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Stuur je presentatie op voorhand door naar team regie (Valerie of Nele) </a:t>
            </a: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Dan ben je zeker van de projectie. </a:t>
            </a: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Dank je wel. </a:t>
            </a: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67799" y="644588"/>
            <a:ext cx="7018876" cy="14890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nl-BE" sz="76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STAVAZA</a:t>
            </a:r>
            <a:br>
              <a:rPr lang="nl-BE" sz="76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BE" sz="76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Waar ben je o.b.v. je begroting?</a:t>
            </a:r>
            <a:b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g22873972e94_0_0">
            <a:extLst>
              <a:ext uri="{FF2B5EF4-FFF2-40B4-BE49-F238E27FC236}">
                <a16:creationId xmlns:a16="http://schemas.microsoft.com/office/drawing/2014/main" id="{CEB4F622-D043-7D55-67F8-23193C437007}"/>
              </a:ext>
            </a:extLst>
          </p:cNvPr>
          <p:cNvSpPr txBox="1">
            <a:spLocks/>
          </p:cNvSpPr>
          <p:nvPr/>
        </p:nvSpPr>
        <p:spPr>
          <a:xfrm>
            <a:off x="820199" y="2543175"/>
            <a:ext cx="4443689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nl-NL" sz="2000" dirty="0">
                <a:solidFill>
                  <a:srgbClr val="3A3838"/>
                </a:solidFill>
              </a:rPr>
              <a:t> </a:t>
            </a: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0;g22873972e94_0_0">
            <a:extLst>
              <a:ext uri="{FF2B5EF4-FFF2-40B4-BE49-F238E27FC236}">
                <a16:creationId xmlns:a16="http://schemas.microsoft.com/office/drawing/2014/main" id="{14FDF863-6F58-B36B-0974-A804CA64A546}"/>
              </a:ext>
            </a:extLst>
          </p:cNvPr>
          <p:cNvSpPr txBox="1">
            <a:spLocks/>
          </p:cNvSpPr>
          <p:nvPr/>
        </p:nvSpPr>
        <p:spPr>
          <a:xfrm>
            <a:off x="667799" y="2157411"/>
            <a:ext cx="4875751" cy="58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42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Hier komt je tekst.</a:t>
            </a:r>
            <a:br>
              <a:rPr lang="nl-NL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84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67798" y="644588"/>
            <a:ext cx="7199851" cy="14890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nl-BE" sz="76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PRANGENDE UITDAGING!</a:t>
            </a:r>
            <a:br>
              <a:rPr lang="nl-BE" sz="76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BE" sz="76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Raad van de kerngroep ajb </a:t>
            </a:r>
            <a:r>
              <a:rPr lang="nl-BE" sz="7600" dirty="0">
                <a:solidFill>
                  <a:srgbClr val="3A3838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b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g22873972e94_0_0">
            <a:extLst>
              <a:ext uri="{FF2B5EF4-FFF2-40B4-BE49-F238E27FC236}">
                <a16:creationId xmlns:a16="http://schemas.microsoft.com/office/drawing/2014/main" id="{CEB4F622-D043-7D55-67F8-23193C437007}"/>
              </a:ext>
            </a:extLst>
          </p:cNvPr>
          <p:cNvSpPr txBox="1">
            <a:spLocks/>
          </p:cNvSpPr>
          <p:nvPr/>
        </p:nvSpPr>
        <p:spPr>
          <a:xfrm>
            <a:off x="820199" y="2543175"/>
            <a:ext cx="4443689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nl-NL" sz="2000" dirty="0">
                <a:solidFill>
                  <a:srgbClr val="3A3838"/>
                </a:solidFill>
              </a:rPr>
              <a:t> </a:t>
            </a: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5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01125" y="1559008"/>
            <a:ext cx="11161200" cy="21843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874"/>
              <a:buNone/>
            </a:pPr>
            <a:r>
              <a:rPr lang="nl-NL" sz="3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[werknaam van je experiment]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6665"/>
              <a:buNone/>
            </a:pPr>
            <a:r>
              <a:rPr lang="nl-NL" sz="20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Door: [vul je/jullie naam/namen aan]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6665"/>
              <a:buNone/>
            </a:pPr>
            <a:endParaRPr lang="nl-NL" sz="20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6666"/>
              <a:buNone/>
            </a:pPr>
            <a:r>
              <a:rPr lang="nl-NL" sz="20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Link met HUB [vul thema aan - zie  pitch form.] 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63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67800" y="644588"/>
            <a:ext cx="3027900" cy="10032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nl-BE" sz="39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W’s</a:t>
            </a:r>
            <a:b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g22873972e94_0_0">
            <a:extLst>
              <a:ext uri="{FF2B5EF4-FFF2-40B4-BE49-F238E27FC236}">
                <a16:creationId xmlns:a16="http://schemas.microsoft.com/office/drawing/2014/main" id="{CEB4F622-D043-7D55-67F8-23193C437007}"/>
              </a:ext>
            </a:extLst>
          </p:cNvPr>
          <p:cNvSpPr txBox="1">
            <a:spLocks/>
          </p:cNvSpPr>
          <p:nvPr/>
        </p:nvSpPr>
        <p:spPr>
          <a:xfrm>
            <a:off x="667800" y="1647825"/>
            <a:ext cx="4443689" cy="209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29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WAT? 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29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MET WIE ?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29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WANNEER ?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29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KOST ?</a:t>
            </a:r>
          </a:p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29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CONCREET/PRANGEND ? </a:t>
            </a:r>
          </a:p>
          <a:p>
            <a:pPr marL="0" indent="0"/>
            <a:r>
              <a:rPr lang="nl-NL" sz="5400" dirty="0">
                <a:solidFill>
                  <a:srgbClr val="3A3838"/>
                </a:solidFill>
              </a:rPr>
              <a:t> </a:t>
            </a: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27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67800" y="644588"/>
            <a:ext cx="3027900" cy="10032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nl-BE" sz="39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Welk doel?</a:t>
            </a:r>
            <a:b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g22873972e94_0_0">
            <a:extLst>
              <a:ext uri="{FF2B5EF4-FFF2-40B4-BE49-F238E27FC236}">
                <a16:creationId xmlns:a16="http://schemas.microsoft.com/office/drawing/2014/main" id="{CEB4F622-D043-7D55-67F8-23193C437007}"/>
              </a:ext>
            </a:extLst>
          </p:cNvPr>
          <p:cNvSpPr txBox="1">
            <a:spLocks/>
          </p:cNvSpPr>
          <p:nvPr/>
        </p:nvSpPr>
        <p:spPr>
          <a:xfrm>
            <a:off x="667800" y="1647825"/>
            <a:ext cx="4443689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Hier komt je tekst</a:t>
            </a:r>
            <a:r>
              <a:rPr lang="nl-NL" sz="2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indent="0"/>
            <a:r>
              <a:rPr lang="nl-NL" sz="2000" dirty="0">
                <a:solidFill>
                  <a:srgbClr val="3A3838"/>
                </a:solidFill>
              </a:rPr>
              <a:t> </a:t>
            </a: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88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67800" y="644588"/>
            <a:ext cx="3580350" cy="10032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nl-BE" sz="39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Waarom klooz?</a:t>
            </a:r>
            <a:b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g22873972e94_0_0">
            <a:extLst>
              <a:ext uri="{FF2B5EF4-FFF2-40B4-BE49-F238E27FC236}">
                <a16:creationId xmlns:a16="http://schemas.microsoft.com/office/drawing/2014/main" id="{CEB4F622-D043-7D55-67F8-23193C437007}"/>
              </a:ext>
            </a:extLst>
          </p:cNvPr>
          <p:cNvSpPr txBox="1">
            <a:spLocks/>
          </p:cNvSpPr>
          <p:nvPr/>
        </p:nvSpPr>
        <p:spPr>
          <a:xfrm>
            <a:off x="667800" y="1647825"/>
            <a:ext cx="4443689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Hier komt je tekst.</a:t>
            </a:r>
          </a:p>
          <a:p>
            <a:pPr marL="0" indent="0"/>
            <a:r>
              <a:rPr lang="nl-NL" sz="2000" dirty="0">
                <a:solidFill>
                  <a:srgbClr val="3A3838"/>
                </a:solidFill>
              </a:rPr>
              <a:t> </a:t>
            </a: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0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67799" y="644588"/>
            <a:ext cx="5942551" cy="10032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nl-BE" sz="144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BE" sz="144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van aanpak/timing?</a:t>
            </a:r>
            <a:b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g22873972e94_0_0">
            <a:extLst>
              <a:ext uri="{FF2B5EF4-FFF2-40B4-BE49-F238E27FC236}">
                <a16:creationId xmlns:a16="http://schemas.microsoft.com/office/drawing/2014/main" id="{CEB4F622-D043-7D55-67F8-23193C437007}"/>
              </a:ext>
            </a:extLst>
          </p:cNvPr>
          <p:cNvSpPr txBox="1">
            <a:spLocks/>
          </p:cNvSpPr>
          <p:nvPr/>
        </p:nvSpPr>
        <p:spPr>
          <a:xfrm>
            <a:off x="667800" y="1647825"/>
            <a:ext cx="4443689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Hier komt je tekst.</a:t>
            </a:r>
          </a:p>
          <a:p>
            <a:pPr marL="0" indent="0"/>
            <a:r>
              <a:rPr lang="nl-NL" sz="2000" dirty="0">
                <a:solidFill>
                  <a:srgbClr val="3A3838"/>
                </a:solidFill>
              </a:rPr>
              <a:t> </a:t>
            </a: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6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67799" y="644588"/>
            <a:ext cx="5942551" cy="10032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nl-BE" sz="144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Einde van de pitch.</a:t>
            </a:r>
            <a:br>
              <a:rPr lang="nl-BE" sz="144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BE" sz="144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Voorlopig </a:t>
            </a:r>
            <a:r>
              <a:rPr lang="nl-BE" sz="144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b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g22873972e94_0_0">
            <a:extLst>
              <a:ext uri="{FF2B5EF4-FFF2-40B4-BE49-F238E27FC236}">
                <a16:creationId xmlns:a16="http://schemas.microsoft.com/office/drawing/2014/main" id="{CEB4F622-D043-7D55-67F8-23193C437007}"/>
              </a:ext>
            </a:extLst>
          </p:cNvPr>
          <p:cNvSpPr txBox="1">
            <a:spLocks/>
          </p:cNvSpPr>
          <p:nvPr/>
        </p:nvSpPr>
        <p:spPr>
          <a:xfrm>
            <a:off x="782100" y="2543175"/>
            <a:ext cx="4443689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nl-NL" sz="2000" dirty="0">
                <a:solidFill>
                  <a:srgbClr val="3A3838"/>
                </a:solidFill>
              </a:rPr>
              <a:t> </a:t>
            </a: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43;g22f1ed28b19_0_20">
            <a:extLst>
              <a:ext uri="{FF2B5EF4-FFF2-40B4-BE49-F238E27FC236}">
                <a16:creationId xmlns:a16="http://schemas.microsoft.com/office/drawing/2014/main" id="{AA8D8AD4-85F1-186C-D427-747EA9E67D0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7319" y="2256550"/>
            <a:ext cx="4157800" cy="260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39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67799" y="644589"/>
            <a:ext cx="5123401" cy="77602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nl-BE" sz="76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Vervolgmeeting</a:t>
            </a:r>
            <a:b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g22873972e94_0_0">
            <a:extLst>
              <a:ext uri="{FF2B5EF4-FFF2-40B4-BE49-F238E27FC236}">
                <a16:creationId xmlns:a16="http://schemas.microsoft.com/office/drawing/2014/main" id="{CEB4F622-D043-7D55-67F8-23193C437007}"/>
              </a:ext>
            </a:extLst>
          </p:cNvPr>
          <p:cNvSpPr txBox="1">
            <a:spLocks/>
          </p:cNvSpPr>
          <p:nvPr/>
        </p:nvSpPr>
        <p:spPr>
          <a:xfrm>
            <a:off x="782100" y="2543175"/>
            <a:ext cx="4443689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nl-NL" sz="2000" dirty="0">
                <a:solidFill>
                  <a:srgbClr val="3A3838"/>
                </a:solidFill>
              </a:rPr>
              <a:t> </a:t>
            </a: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0;g22873972e94_0_0">
            <a:extLst>
              <a:ext uri="{FF2B5EF4-FFF2-40B4-BE49-F238E27FC236}">
                <a16:creationId xmlns:a16="http://schemas.microsoft.com/office/drawing/2014/main" id="{FB5E960A-083B-5C4C-6D34-01F6C7DA6DD8}"/>
              </a:ext>
            </a:extLst>
          </p:cNvPr>
          <p:cNvSpPr txBox="1">
            <a:spLocks/>
          </p:cNvSpPr>
          <p:nvPr/>
        </p:nvSpPr>
        <p:spPr>
          <a:xfrm>
            <a:off x="667799" y="1420613"/>
            <a:ext cx="11189776" cy="43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572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2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 experiment loopt en het is tijd om de kerngroep over je vorderingen in te lichten!</a:t>
            </a:r>
            <a:br>
              <a:rPr lang="nl-NL" sz="2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lang="nl-NL" sz="20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lvl="0" indent="0" algn="l" rtl="0"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AutoNum type="arabicPeriod"/>
            </a:pPr>
            <a:r>
              <a:rPr lang="nl-NL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Je mailt naar team regie (Valerie of Nele) dat je een agendapunt wil toevoegen aan het eerstvolgende vrije moment in de meeting. </a:t>
            </a:r>
          </a:p>
          <a:p>
            <a:pPr marL="8572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2000" i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Ter info: max 2 pitches/ vervolgmeeting per vergadering. Keep it light </a:t>
            </a:r>
            <a:r>
              <a:rPr lang="nl-NL" sz="2000" i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.</a:t>
            </a:r>
            <a:endParaRPr lang="nl-NL" sz="2000" i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lvl="0" indent="0" algn="l" rtl="0"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</a:pPr>
            <a:r>
              <a:rPr lang="nl-NL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2. Je vult de volgende 2 (eventueel 3) slides verder aan. </a:t>
            </a:r>
          </a:p>
          <a:p>
            <a:pPr marL="85725" lvl="0" indent="0" algn="l" rtl="0"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</a:pPr>
            <a:r>
              <a:rPr lang="nl-NL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3. Voor je presentatie behoud je de vorige slides zodat je, indien nodig, de aanwezigen nog</a:t>
            </a:r>
            <a:br>
              <a:rPr lang="nl-NL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NL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even kan herinneren aan de opzet van je experiment.</a:t>
            </a:r>
          </a:p>
          <a:p>
            <a:pPr marL="85725" lvl="0" indent="0" algn="l" rtl="0"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</a:pPr>
            <a:r>
              <a:rPr lang="nl-NL" sz="20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4. Je mailt deze PPT door naar Valerie/Nele. Zo ben je zeker van de projectie. </a:t>
            </a:r>
          </a:p>
        </p:txBody>
      </p:sp>
    </p:spTree>
    <p:extLst>
      <p:ext uri="{BB962C8B-B14F-4D97-AF65-F5344CB8AC3E}">
        <p14:creationId xmlns:p14="http://schemas.microsoft.com/office/powerpoint/2010/main" val="406020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73972e94_0_0"/>
          <p:cNvSpPr txBox="1">
            <a:spLocks noGrp="1"/>
          </p:cNvSpPr>
          <p:nvPr>
            <p:ph type="subTitle" idx="1"/>
          </p:nvPr>
        </p:nvSpPr>
        <p:spPr>
          <a:xfrm>
            <a:off x="667799" y="644588"/>
            <a:ext cx="6294976" cy="14890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nl-BE" sz="76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STAVAZA</a:t>
            </a:r>
            <a:br>
              <a:rPr lang="nl-BE" sz="76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BE" sz="76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Waar ben je o.b.v. je doel?</a:t>
            </a:r>
            <a:br>
              <a:rPr lang="nl-BE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2873972e94_0_0" descr="Afbeelding met tekst, illustratie&#10;&#10;Automatisch gegenereerde beschrijv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51" y="5700750"/>
            <a:ext cx="2259321" cy="71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DD9493-325B-F7B1-3543-3F52823D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699113"/>
            <a:ext cx="4673508" cy="7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g22873972e94_0_0">
            <a:extLst>
              <a:ext uri="{FF2B5EF4-FFF2-40B4-BE49-F238E27FC236}">
                <a16:creationId xmlns:a16="http://schemas.microsoft.com/office/drawing/2014/main" id="{CEB4F622-D043-7D55-67F8-23193C437007}"/>
              </a:ext>
            </a:extLst>
          </p:cNvPr>
          <p:cNvSpPr txBox="1">
            <a:spLocks/>
          </p:cNvSpPr>
          <p:nvPr/>
        </p:nvSpPr>
        <p:spPr>
          <a:xfrm>
            <a:off x="820199" y="2543175"/>
            <a:ext cx="4443689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nl-NL" sz="2000" dirty="0">
                <a:solidFill>
                  <a:srgbClr val="3A3838"/>
                </a:solidFill>
              </a:rPr>
              <a:t> </a:t>
            </a: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0;g22873972e94_0_0">
            <a:extLst>
              <a:ext uri="{FF2B5EF4-FFF2-40B4-BE49-F238E27FC236}">
                <a16:creationId xmlns:a16="http://schemas.microsoft.com/office/drawing/2014/main" id="{14FDF863-6F58-B36B-0974-A804CA64A546}"/>
              </a:ext>
            </a:extLst>
          </p:cNvPr>
          <p:cNvSpPr txBox="1">
            <a:spLocks/>
          </p:cNvSpPr>
          <p:nvPr/>
        </p:nvSpPr>
        <p:spPr>
          <a:xfrm>
            <a:off x="667799" y="2157411"/>
            <a:ext cx="4875751" cy="58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15000"/>
              </a:lnSpc>
              <a:spcBef>
                <a:spcPts val="0"/>
              </a:spcBef>
              <a:buSzPts val="3840"/>
            </a:pPr>
            <a:r>
              <a:rPr lang="nl-NL" sz="42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Hier komt je tekst.</a:t>
            </a:r>
            <a:br>
              <a:rPr lang="nl-NL" sz="9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</a:br>
            <a:endParaRPr lang="nl-NL" sz="2000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7832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Breedbeeld</PresentationFormat>
  <Paragraphs>54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Calibri</vt:lpstr>
      <vt:lpstr>Kantoorthema</vt:lpstr>
      <vt:lpstr>Bezint eer ge begint ;-)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Bezint eer ge begint ;-) </dc:title>
  <dc:creator>Nele Bylois</dc:creator>
  <cp:lastModifiedBy>Valerie Spec</cp:lastModifiedBy>
  <cp:revision>13</cp:revision>
  <dcterms:created xsi:type="dcterms:W3CDTF">2021-09-21T08:47:25Z</dcterms:created>
  <dcterms:modified xsi:type="dcterms:W3CDTF">2023-08-24T12:55:42Z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2021-09-21T08:47:25Z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ae16e82e-ff72-4f85-bac7-2c9cd2ec68d3</vt:lpwstr>
  </property>
  <property fmtid="{D5CDD505-2E9C-101B-9397-08002B2CF9AE}" pid="8" name="MSIP_Label_f95379a6-efcb-4855-97e0-03c6be785496_ContentBits">
    <vt:lpwstr>0</vt:lpwstr>
  </property>
  <property fmtid="{D5CDD505-2E9C-101B-9397-08002B2CF9AE}" pid="9" name="ContentTypeId">
    <vt:lpwstr>0x0101009096C573423CDF499981B0B9F82C8DEF</vt:lpwstr>
  </property>
</Properties>
</file>