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TUmXqpA5giap0dIMMNOe5GJQq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B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873972e9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873972e9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22873972e9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nl-B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f1ed28b19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2f1ed28b19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nl-BE"/>
              <a:t>*STAVAZA: stand van zaken. Tip: neem hier zeker je budgetberekening uit de pitch even bij en licht ons in over het huidige gespendeerde budget en wat je nog verwacht uit te geven. ZIt je nog op schema? Ok! Nee? Motiveer de afwijking. </a:t>
            </a:r>
            <a:endParaRPr/>
          </a:p>
        </p:txBody>
      </p:sp>
      <p:sp>
        <p:nvSpPr>
          <p:cNvPr id="162" name="Google Shape;162;g22f1ed28b19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nl-B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f1ed28b19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22f1ed28b19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22f1ed28b19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nl-B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nl-BE"/>
              <a:t>*mag nog wijzigen in de toekomst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a4e97cd0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21a4e97cd0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nl-BE"/>
              <a:t>Geef een kort antwoord op deze vragen </a:t>
            </a:r>
            <a:endParaRPr/>
          </a:p>
        </p:txBody>
      </p:sp>
      <p:sp>
        <p:nvSpPr>
          <p:cNvPr id="103" name="Google Shape;103;g21a4e97cd0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nl-B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nl-BE"/>
              <a:t>Waar wil je naartoe werken met dit experiment?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nl-BE"/>
              <a:t>Check de richtlijnen om helemaal mee te zijn met de klooz-gedachte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27dddbd8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2227dddbd8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nl-BE"/>
              <a:t>Enig idee van start/doorlooptijd en milestones? Tip: je kan ter inspiratie de retroplanning van klooz of andere eerdere pitches bekijken. </a:t>
            </a:r>
            <a:endParaRPr/>
          </a:p>
        </p:txBody>
      </p:sp>
      <p:sp>
        <p:nvSpPr>
          <p:cNvPr id="127" name="Google Shape;127;g2227dddbd8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nl-B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f1ed28b19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2f1ed28b19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nl-BE"/>
              <a:t>Enig idee van start/doorlooptijd en milestones? </a:t>
            </a:r>
            <a:endParaRPr/>
          </a:p>
        </p:txBody>
      </p:sp>
      <p:sp>
        <p:nvSpPr>
          <p:cNvPr id="136" name="Google Shape;136;g22f1ed28b19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nl-B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f1ed28b1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f1ed28b19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nl-BE"/>
              <a:t>*Een vervolgmeeting voor lopende experimenten gebeuren op regelmatige basis ( 2-3 maanden) OF wanneer er zich een prangende uitdaging voordoet waarvoor je de raad van de coalitie wenst in te roepen. </a:t>
            </a:r>
            <a:endParaRPr/>
          </a:p>
        </p:txBody>
      </p:sp>
      <p:sp>
        <p:nvSpPr>
          <p:cNvPr id="145" name="Google Shape;145;g22f1ed28b19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nl-B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f1ed28b19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2f1ed28b19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nl-BE"/>
              <a:t>*STAVAZA: stand van zaken. Tip: misschien is het handig om slide 4 en slide 6 hiervoor te bekijken en mee te verwerken? </a:t>
            </a:r>
            <a:endParaRPr/>
          </a:p>
        </p:txBody>
      </p:sp>
      <p:sp>
        <p:nvSpPr>
          <p:cNvPr id="154" name="Google Shape;154;g22f1ed28b19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nl-B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verticale teks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e titel en teks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ekop"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van twee"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elijking"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met bijschrift"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fbeelding met bijschrift"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2873972e94_0_0"/>
          <p:cNvSpPr txBox="1"/>
          <p:nvPr>
            <p:ph type="ctrTitle"/>
          </p:nvPr>
        </p:nvSpPr>
        <p:spPr>
          <a:xfrm>
            <a:off x="1524000" y="1446938"/>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nl-BE"/>
              <a:t>Bezint eer ge begint ;-) </a:t>
            </a:r>
            <a:endParaRPr/>
          </a:p>
        </p:txBody>
      </p:sp>
      <p:sp>
        <p:nvSpPr>
          <p:cNvPr id="90" name="Google Shape;90;g22873972e94_0_0"/>
          <p:cNvSpPr txBox="1"/>
          <p:nvPr>
            <p:ph idx="1" type="subTitle"/>
          </p:nvPr>
        </p:nvSpPr>
        <p:spPr>
          <a:xfrm>
            <a:off x="670075" y="3834650"/>
            <a:ext cx="11161200" cy="2931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nl-BE"/>
              <a:t>Voordat je ijverig begint te typen, sla deze versie aub eerst op onder een andere naam. Zo blijft de template een template. </a:t>
            </a:r>
            <a:endParaRPr/>
          </a:p>
          <a:p>
            <a:pPr indent="0" lvl="0" marL="0" rtl="0" algn="ctr">
              <a:spcBef>
                <a:spcPts val="1000"/>
              </a:spcBef>
              <a:spcAft>
                <a:spcPts val="0"/>
              </a:spcAft>
              <a:buNone/>
            </a:pPr>
            <a:r>
              <a:rPr lang="nl-BE"/>
              <a:t>Stuur je presentatie aub op voorhand door naar team regie ( Valerie of Nele) </a:t>
            </a:r>
            <a:endParaRPr/>
          </a:p>
          <a:p>
            <a:pPr indent="0" lvl="0" marL="0" rtl="0" algn="ctr">
              <a:spcBef>
                <a:spcPts val="1000"/>
              </a:spcBef>
              <a:spcAft>
                <a:spcPts val="0"/>
              </a:spcAft>
              <a:buNone/>
            </a:pPr>
            <a:r>
              <a:rPr lang="nl-BE"/>
              <a:t>Dan ben je zeker van de projectie. </a:t>
            </a:r>
            <a:endParaRPr/>
          </a:p>
          <a:p>
            <a:pPr indent="0" lvl="0" marL="0" rtl="0" algn="ctr">
              <a:spcBef>
                <a:spcPts val="1000"/>
              </a:spcBef>
              <a:spcAft>
                <a:spcPts val="0"/>
              </a:spcAft>
              <a:buNone/>
            </a:pPr>
            <a:r>
              <a:t/>
            </a:r>
            <a:endParaRPr/>
          </a:p>
          <a:p>
            <a:pPr indent="0" lvl="0" marL="0" rtl="0" algn="ctr">
              <a:spcBef>
                <a:spcPts val="1000"/>
              </a:spcBef>
              <a:spcAft>
                <a:spcPts val="0"/>
              </a:spcAft>
              <a:buNone/>
            </a:pPr>
            <a:r>
              <a:rPr lang="nl-BE"/>
              <a:t>Dank je wel. </a:t>
            </a:r>
            <a:endParaRPr/>
          </a:p>
        </p:txBody>
      </p:sp>
      <p:pic>
        <p:nvPicPr>
          <p:cNvPr descr="Afbeelding met tekst, illustratie&#10;&#10;Automatisch gegenereerde beschrijving" id="91" name="Google Shape;91;g22873972e94_0_0"/>
          <p:cNvPicPr preferRelativeResize="0"/>
          <p:nvPr/>
        </p:nvPicPr>
        <p:blipFill rotWithShape="1">
          <a:blip r:embed="rId3">
            <a:alphaModFix/>
          </a:blip>
          <a:srcRect b="0" l="0" r="0" t="0"/>
          <a:stretch/>
        </p:blipFill>
        <p:spPr>
          <a:xfrm>
            <a:off x="2058145" y="265796"/>
            <a:ext cx="2684874" cy="996299"/>
          </a:xfrm>
          <a:prstGeom prst="rect">
            <a:avLst/>
          </a:prstGeom>
          <a:noFill/>
          <a:ln>
            <a:noFill/>
          </a:ln>
        </p:spPr>
      </p:pic>
      <p:pic>
        <p:nvPicPr>
          <p:cNvPr descr="Home | ESF" id="92" name="Google Shape;92;g22873972e94_0_0"/>
          <p:cNvPicPr preferRelativeResize="0"/>
          <p:nvPr/>
        </p:nvPicPr>
        <p:blipFill rotWithShape="1">
          <a:blip r:embed="rId4">
            <a:alphaModFix/>
          </a:blip>
          <a:srcRect b="0" l="0" r="0" t="0"/>
          <a:stretch/>
        </p:blipFill>
        <p:spPr>
          <a:xfrm>
            <a:off x="6628505" y="310516"/>
            <a:ext cx="4252950" cy="90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2f1ed28b19_0_43"/>
          <p:cNvSpPr txBox="1"/>
          <p:nvPr>
            <p:ph type="ctrTitle"/>
          </p:nvPr>
        </p:nvSpPr>
        <p:spPr>
          <a:xfrm>
            <a:off x="944525" y="1077292"/>
            <a:ext cx="9144000" cy="792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nl-BE"/>
              <a:t>STAVAZA*</a:t>
            </a:r>
            <a:endParaRPr/>
          </a:p>
          <a:p>
            <a:pPr indent="0" lvl="0" marL="0" rtl="0" algn="l">
              <a:lnSpc>
                <a:spcPct val="90000"/>
              </a:lnSpc>
              <a:spcBef>
                <a:spcPts val="0"/>
              </a:spcBef>
              <a:spcAft>
                <a:spcPts val="0"/>
              </a:spcAft>
              <a:buSzPct val="111111"/>
              <a:buNone/>
            </a:pPr>
            <a:r>
              <a:rPr lang="nl-BE"/>
              <a:t>Waar ben je obv de begroting?  </a:t>
            </a:r>
            <a:endParaRPr/>
          </a:p>
        </p:txBody>
      </p:sp>
      <p:pic>
        <p:nvPicPr>
          <p:cNvPr descr="Afbeelding met tekst, illustratie&#10;&#10;Automatisch gegenereerde beschrijving" id="165" name="Google Shape;165;g22f1ed28b19_0_43"/>
          <p:cNvPicPr preferRelativeResize="0"/>
          <p:nvPr/>
        </p:nvPicPr>
        <p:blipFill rotWithShape="1">
          <a:blip r:embed="rId3">
            <a:alphaModFix/>
          </a:blip>
          <a:srcRect b="0" l="0" r="0" t="0"/>
          <a:stretch/>
        </p:blipFill>
        <p:spPr>
          <a:xfrm>
            <a:off x="9999294" y="164623"/>
            <a:ext cx="1981952" cy="735450"/>
          </a:xfrm>
          <a:prstGeom prst="rect">
            <a:avLst/>
          </a:prstGeom>
          <a:noFill/>
          <a:ln>
            <a:noFill/>
          </a:ln>
        </p:spPr>
      </p:pic>
      <p:pic>
        <p:nvPicPr>
          <p:cNvPr descr="Home | ESF" id="166" name="Google Shape;166;g22f1ed28b19_0_43"/>
          <p:cNvPicPr preferRelativeResize="0"/>
          <p:nvPr/>
        </p:nvPicPr>
        <p:blipFill rotWithShape="1">
          <a:blip r:embed="rId4">
            <a:alphaModFix/>
          </a:blip>
          <a:srcRect b="0" l="0" r="0" t="0"/>
          <a:stretch/>
        </p:blipFill>
        <p:spPr>
          <a:xfrm>
            <a:off x="9674475" y="1077299"/>
            <a:ext cx="2380050" cy="50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2f1ed28b19_0_56"/>
          <p:cNvSpPr txBox="1"/>
          <p:nvPr>
            <p:ph type="ctrTitle"/>
          </p:nvPr>
        </p:nvSpPr>
        <p:spPr>
          <a:xfrm>
            <a:off x="745600" y="854667"/>
            <a:ext cx="9144000" cy="952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nl-BE"/>
              <a:t>PRANGENDE UITDAGING</a:t>
            </a:r>
            <a:r>
              <a:rPr lang="nl-BE"/>
              <a:t>! </a:t>
            </a:r>
            <a:endParaRPr/>
          </a:p>
          <a:p>
            <a:pPr indent="0" lvl="0" marL="0" rtl="0" algn="l">
              <a:lnSpc>
                <a:spcPct val="90000"/>
              </a:lnSpc>
              <a:spcBef>
                <a:spcPts val="0"/>
              </a:spcBef>
              <a:spcAft>
                <a:spcPts val="0"/>
              </a:spcAft>
              <a:buSzPct val="111111"/>
              <a:buNone/>
            </a:pPr>
            <a:r>
              <a:rPr lang="nl-BE"/>
              <a:t>R</a:t>
            </a:r>
            <a:r>
              <a:rPr lang="nl-BE"/>
              <a:t>aad van de kerngroep ajb :-) </a:t>
            </a:r>
            <a:endParaRPr/>
          </a:p>
        </p:txBody>
      </p:sp>
      <p:pic>
        <p:nvPicPr>
          <p:cNvPr descr="Afbeelding met tekst, illustratie&#10;&#10;Automatisch gegenereerde beschrijving" id="173" name="Google Shape;173;g22f1ed28b19_0_56"/>
          <p:cNvPicPr preferRelativeResize="0"/>
          <p:nvPr/>
        </p:nvPicPr>
        <p:blipFill rotWithShape="1">
          <a:blip r:embed="rId3">
            <a:alphaModFix/>
          </a:blip>
          <a:srcRect b="0" l="0" r="0" t="0"/>
          <a:stretch/>
        </p:blipFill>
        <p:spPr>
          <a:xfrm>
            <a:off x="9999294" y="164623"/>
            <a:ext cx="1981952" cy="735450"/>
          </a:xfrm>
          <a:prstGeom prst="rect">
            <a:avLst/>
          </a:prstGeom>
          <a:noFill/>
          <a:ln>
            <a:noFill/>
          </a:ln>
        </p:spPr>
      </p:pic>
      <p:pic>
        <p:nvPicPr>
          <p:cNvPr descr="Home | ESF" id="174" name="Google Shape;174;g22f1ed28b19_0_56"/>
          <p:cNvPicPr preferRelativeResize="0"/>
          <p:nvPr/>
        </p:nvPicPr>
        <p:blipFill rotWithShape="1">
          <a:blip r:embed="rId4">
            <a:alphaModFix/>
          </a:blip>
          <a:srcRect b="0" l="0" r="0" t="0"/>
          <a:stretch/>
        </p:blipFill>
        <p:spPr>
          <a:xfrm>
            <a:off x="9674475" y="1077299"/>
            <a:ext cx="2380050" cy="50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idx="1" type="subTitle"/>
          </p:nvPr>
        </p:nvSpPr>
        <p:spPr>
          <a:xfrm>
            <a:off x="1589484" y="3778956"/>
            <a:ext cx="9144000" cy="165576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90000"/>
              </a:lnSpc>
              <a:spcBef>
                <a:spcPts val="1000"/>
              </a:spcBef>
              <a:spcAft>
                <a:spcPts val="0"/>
              </a:spcAft>
              <a:buClr>
                <a:schemeClr val="dk1"/>
              </a:buClr>
              <a:buSzPct val="66665"/>
              <a:buNone/>
            </a:pPr>
            <a:r>
              <a:t/>
            </a:r>
            <a:endParaRPr>
              <a:solidFill>
                <a:srgbClr val="3A3838"/>
              </a:solidFill>
            </a:endParaRPr>
          </a:p>
          <a:p>
            <a:pPr indent="0" lvl="0" marL="0" rtl="0" algn="ctr">
              <a:lnSpc>
                <a:spcPct val="90000"/>
              </a:lnSpc>
              <a:spcBef>
                <a:spcPts val="1000"/>
              </a:spcBef>
              <a:spcAft>
                <a:spcPts val="0"/>
              </a:spcAft>
              <a:buClr>
                <a:schemeClr val="dk1"/>
              </a:buClr>
              <a:buSzPct val="42874"/>
              <a:buNone/>
            </a:pPr>
            <a:r>
              <a:rPr b="1" lang="nl-BE" sz="3731">
                <a:solidFill>
                  <a:srgbClr val="3A3838"/>
                </a:solidFill>
              </a:rPr>
              <a:t>[werknaam van je experiment*]</a:t>
            </a:r>
            <a:endParaRPr b="1" sz="3731">
              <a:solidFill>
                <a:srgbClr val="3A3838"/>
              </a:solidFill>
            </a:endParaRPr>
          </a:p>
          <a:p>
            <a:pPr indent="0" lvl="0" marL="0" rtl="0" algn="ctr">
              <a:lnSpc>
                <a:spcPct val="90000"/>
              </a:lnSpc>
              <a:spcBef>
                <a:spcPts val="1000"/>
              </a:spcBef>
              <a:spcAft>
                <a:spcPts val="0"/>
              </a:spcAft>
              <a:buClr>
                <a:schemeClr val="dk1"/>
              </a:buClr>
              <a:buSzPct val="66665"/>
              <a:buNone/>
            </a:pPr>
            <a:r>
              <a:rPr lang="nl-BE">
                <a:solidFill>
                  <a:srgbClr val="3A3838"/>
                </a:solidFill>
              </a:rPr>
              <a:t>Door: [vul je/jullie naam/namen aan]</a:t>
            </a:r>
            <a:endParaRPr>
              <a:solidFill>
                <a:srgbClr val="3A3838"/>
              </a:solidFill>
            </a:endParaRPr>
          </a:p>
          <a:p>
            <a:pPr indent="0" lvl="0" marL="0" rtl="0" algn="ctr">
              <a:lnSpc>
                <a:spcPct val="90000"/>
              </a:lnSpc>
              <a:spcBef>
                <a:spcPts val="1000"/>
              </a:spcBef>
              <a:spcAft>
                <a:spcPts val="0"/>
              </a:spcAft>
              <a:buClr>
                <a:schemeClr val="dk1"/>
              </a:buClr>
              <a:buSzPct val="66665"/>
              <a:buNone/>
            </a:pPr>
            <a:r>
              <a:t/>
            </a:r>
            <a:endParaRPr>
              <a:solidFill>
                <a:srgbClr val="3A3838"/>
              </a:solidFill>
            </a:endParaRPr>
          </a:p>
          <a:p>
            <a:pPr indent="0" lvl="0" marL="0" rtl="0" algn="ctr">
              <a:lnSpc>
                <a:spcPct val="90000"/>
              </a:lnSpc>
              <a:spcBef>
                <a:spcPts val="1000"/>
              </a:spcBef>
              <a:spcAft>
                <a:spcPts val="0"/>
              </a:spcAft>
              <a:buClr>
                <a:schemeClr val="dk1"/>
              </a:buClr>
              <a:buSzPct val="66666"/>
              <a:buNone/>
            </a:pPr>
            <a:r>
              <a:rPr lang="nl-BE">
                <a:solidFill>
                  <a:srgbClr val="3A3838"/>
                </a:solidFill>
              </a:rPr>
              <a:t>Link met HUB [vul thema aan - zie  pitch form.] </a:t>
            </a:r>
            <a:endParaRPr>
              <a:solidFill>
                <a:srgbClr val="3A3838"/>
              </a:solidFill>
            </a:endParaRPr>
          </a:p>
        </p:txBody>
      </p:sp>
      <p:pic>
        <p:nvPicPr>
          <p:cNvPr descr="Afbeelding met tekst, illustratie&#10;&#10;Automatisch gegenereerde beschrijving" id="98" name="Google Shape;98;p1"/>
          <p:cNvPicPr preferRelativeResize="0"/>
          <p:nvPr/>
        </p:nvPicPr>
        <p:blipFill rotWithShape="1">
          <a:blip r:embed="rId3">
            <a:alphaModFix/>
          </a:blip>
          <a:srcRect b="0" l="0" r="0" t="0"/>
          <a:stretch/>
        </p:blipFill>
        <p:spPr>
          <a:xfrm>
            <a:off x="3691489" y="862591"/>
            <a:ext cx="4676775" cy="1735455"/>
          </a:xfrm>
          <a:prstGeom prst="rect">
            <a:avLst/>
          </a:prstGeom>
          <a:noFill/>
          <a:ln>
            <a:noFill/>
          </a:ln>
        </p:spPr>
      </p:pic>
      <p:pic>
        <p:nvPicPr>
          <p:cNvPr descr="Home | ESF" id="99" name="Google Shape;99;p1"/>
          <p:cNvPicPr preferRelativeResize="0"/>
          <p:nvPr/>
        </p:nvPicPr>
        <p:blipFill rotWithShape="1">
          <a:blip r:embed="rId4">
            <a:alphaModFix/>
          </a:blip>
          <a:srcRect b="0" l="0" r="0" t="0"/>
          <a:stretch/>
        </p:blipFill>
        <p:spPr>
          <a:xfrm>
            <a:off x="7759280" y="5817866"/>
            <a:ext cx="4252950" cy="90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1a4e97cd0d_0_0"/>
          <p:cNvSpPr txBox="1"/>
          <p:nvPr>
            <p:ph type="ctrTitle"/>
          </p:nvPr>
        </p:nvSpPr>
        <p:spPr>
          <a:xfrm>
            <a:off x="902625" y="284692"/>
            <a:ext cx="9144000" cy="792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nl-BE"/>
              <a:t>De W’s </a:t>
            </a:r>
            <a:endParaRPr/>
          </a:p>
        </p:txBody>
      </p:sp>
      <p:sp>
        <p:nvSpPr>
          <p:cNvPr id="106" name="Google Shape;106;g21a4e97cd0d_0_0"/>
          <p:cNvSpPr txBox="1"/>
          <p:nvPr>
            <p:ph idx="1" type="subTitle"/>
          </p:nvPr>
        </p:nvSpPr>
        <p:spPr>
          <a:xfrm>
            <a:off x="1037100" y="1181050"/>
            <a:ext cx="10536000" cy="5676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840"/>
              <a:buNone/>
            </a:pPr>
            <a:r>
              <a:t/>
            </a:r>
            <a:endParaRPr b="1" sz="1600"/>
          </a:p>
          <a:p>
            <a:pPr indent="0" lvl="0" marL="0" rtl="0" algn="l">
              <a:lnSpc>
                <a:spcPct val="115000"/>
              </a:lnSpc>
              <a:spcBef>
                <a:spcPts val="0"/>
              </a:spcBef>
              <a:spcAft>
                <a:spcPts val="0"/>
              </a:spcAft>
              <a:buSzPts val="3840"/>
              <a:buNone/>
            </a:pPr>
            <a:r>
              <a:rPr b="1" lang="nl-BE" sz="2500"/>
              <a:t>WAT? </a:t>
            </a:r>
            <a:endParaRPr b="1" sz="2500"/>
          </a:p>
          <a:p>
            <a:pPr indent="0" lvl="0" marL="0" rtl="0" algn="l">
              <a:lnSpc>
                <a:spcPct val="115000"/>
              </a:lnSpc>
              <a:spcBef>
                <a:spcPts val="0"/>
              </a:spcBef>
              <a:spcAft>
                <a:spcPts val="0"/>
              </a:spcAft>
              <a:buSzPts val="3840"/>
              <a:buNone/>
            </a:pPr>
            <a:r>
              <a:rPr b="1" lang="nl-BE" sz="2500"/>
              <a:t>MET WIE ?</a:t>
            </a:r>
            <a:endParaRPr sz="2500"/>
          </a:p>
          <a:p>
            <a:pPr indent="0" lvl="0" marL="0" rtl="0" algn="l">
              <a:lnSpc>
                <a:spcPct val="115000"/>
              </a:lnSpc>
              <a:spcBef>
                <a:spcPts val="0"/>
              </a:spcBef>
              <a:spcAft>
                <a:spcPts val="0"/>
              </a:spcAft>
              <a:buSzPts val="3840"/>
              <a:buNone/>
            </a:pPr>
            <a:r>
              <a:rPr b="1" lang="nl-BE" sz="2500"/>
              <a:t>WANNEER</a:t>
            </a:r>
            <a:r>
              <a:rPr lang="nl-BE" sz="2500"/>
              <a:t> ?</a:t>
            </a:r>
            <a:endParaRPr sz="2500"/>
          </a:p>
          <a:p>
            <a:pPr indent="0" lvl="0" marL="0" rtl="0" algn="l">
              <a:lnSpc>
                <a:spcPct val="115000"/>
              </a:lnSpc>
              <a:spcBef>
                <a:spcPts val="0"/>
              </a:spcBef>
              <a:spcAft>
                <a:spcPts val="0"/>
              </a:spcAft>
              <a:buSzPts val="3840"/>
              <a:buNone/>
            </a:pPr>
            <a:r>
              <a:rPr b="1" lang="nl-BE" sz="2500"/>
              <a:t>KOST ?</a:t>
            </a:r>
            <a:endParaRPr sz="2500"/>
          </a:p>
          <a:p>
            <a:pPr indent="0" lvl="0" marL="0" rtl="0" algn="l">
              <a:lnSpc>
                <a:spcPct val="115000"/>
              </a:lnSpc>
              <a:spcBef>
                <a:spcPts val="0"/>
              </a:spcBef>
              <a:spcAft>
                <a:spcPts val="0"/>
              </a:spcAft>
              <a:buSzPts val="3840"/>
              <a:buNone/>
            </a:pPr>
            <a:r>
              <a:rPr b="1" lang="nl-BE" sz="2500"/>
              <a:t>CONCREET/PRANGEND ? </a:t>
            </a:r>
            <a:endParaRPr b="1" sz="2500"/>
          </a:p>
          <a:p>
            <a:pPr indent="0" lvl="0" marL="0" rtl="0" algn="l">
              <a:lnSpc>
                <a:spcPct val="115000"/>
              </a:lnSpc>
              <a:spcBef>
                <a:spcPts val="0"/>
              </a:spcBef>
              <a:spcAft>
                <a:spcPts val="0"/>
              </a:spcAft>
              <a:buSzPts val="3840"/>
              <a:buNone/>
            </a:pPr>
            <a:r>
              <a:t/>
            </a:r>
            <a:endParaRPr sz="2500"/>
          </a:p>
        </p:txBody>
      </p:sp>
      <p:pic>
        <p:nvPicPr>
          <p:cNvPr descr="Afbeelding met tekst, illustratie&#10;&#10;Automatisch gegenereerde beschrijving" id="107" name="Google Shape;107;g21a4e97cd0d_0_0"/>
          <p:cNvPicPr preferRelativeResize="0"/>
          <p:nvPr/>
        </p:nvPicPr>
        <p:blipFill rotWithShape="1">
          <a:blip r:embed="rId3">
            <a:alphaModFix/>
          </a:blip>
          <a:srcRect b="0" l="0" r="0" t="0"/>
          <a:stretch/>
        </p:blipFill>
        <p:spPr>
          <a:xfrm>
            <a:off x="9999294" y="164623"/>
            <a:ext cx="1981952" cy="735450"/>
          </a:xfrm>
          <a:prstGeom prst="rect">
            <a:avLst/>
          </a:prstGeom>
          <a:noFill/>
          <a:ln>
            <a:noFill/>
          </a:ln>
        </p:spPr>
      </p:pic>
      <p:pic>
        <p:nvPicPr>
          <p:cNvPr descr="Home | ESF" id="108" name="Google Shape;108;g21a4e97cd0d_0_0"/>
          <p:cNvPicPr preferRelativeResize="0"/>
          <p:nvPr/>
        </p:nvPicPr>
        <p:blipFill rotWithShape="1">
          <a:blip r:embed="rId4">
            <a:alphaModFix/>
          </a:blip>
          <a:srcRect b="0" l="0" r="0" t="0"/>
          <a:stretch/>
        </p:blipFill>
        <p:spPr>
          <a:xfrm>
            <a:off x="9674475" y="1077299"/>
            <a:ext cx="2380050" cy="507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Afbeelding met tekst, illustratie&#10;&#10;Automatisch gegenereerde beschrijving" id="113" name="Google Shape;113;p4"/>
          <p:cNvPicPr preferRelativeResize="0"/>
          <p:nvPr/>
        </p:nvPicPr>
        <p:blipFill rotWithShape="1">
          <a:blip r:embed="rId3">
            <a:alphaModFix/>
          </a:blip>
          <a:srcRect b="0" l="0" r="0" t="0"/>
          <a:stretch/>
        </p:blipFill>
        <p:spPr>
          <a:xfrm>
            <a:off x="10412802" y="314717"/>
            <a:ext cx="1403033" cy="520637"/>
          </a:xfrm>
          <a:prstGeom prst="rect">
            <a:avLst/>
          </a:prstGeom>
          <a:noFill/>
          <a:ln>
            <a:noFill/>
          </a:ln>
        </p:spPr>
      </p:pic>
      <p:sp>
        <p:nvSpPr>
          <p:cNvPr id="114" name="Google Shape;114;p4"/>
          <p:cNvSpPr txBox="1"/>
          <p:nvPr/>
        </p:nvSpPr>
        <p:spPr>
          <a:xfrm>
            <a:off x="646075" y="744950"/>
            <a:ext cx="9443700" cy="50463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6000"/>
              <a:buFont typeface="Arial"/>
              <a:buNone/>
            </a:pPr>
            <a:r>
              <a:rPr b="0" i="0" lang="nl-BE" sz="6000" u="none" cap="none" strike="noStrike">
                <a:solidFill>
                  <a:schemeClr val="dk1"/>
                </a:solidFill>
                <a:latin typeface="Calibri"/>
                <a:ea typeface="Calibri"/>
                <a:cs typeface="Calibri"/>
                <a:sym typeface="Calibri"/>
              </a:rPr>
              <a:t>Welk doel? </a:t>
            </a:r>
            <a:endParaRPr b="0" i="0" sz="60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6667"/>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6667"/>
              <a:buFont typeface="Arial"/>
              <a:buNone/>
            </a:pPr>
            <a:br>
              <a:rPr b="0" i="0" lang="nl-BE" sz="6100" u="none" cap="none" strike="noStrike">
                <a:solidFill>
                  <a:schemeClr val="dk1"/>
                </a:solidFill>
                <a:latin typeface="Calibri"/>
                <a:ea typeface="Calibri"/>
                <a:cs typeface="Calibri"/>
                <a:sym typeface="Calibri"/>
              </a:rPr>
            </a:br>
            <a:endParaRPr b="0" i="0" sz="61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6667"/>
              <a:buFont typeface="Arial"/>
              <a:buNone/>
            </a:pPr>
            <a:br>
              <a:rPr b="0" i="0" lang="nl-BE" sz="6000" u="none" cap="none" strike="noStrike">
                <a:solidFill>
                  <a:schemeClr val="dk1"/>
                </a:solidFill>
                <a:latin typeface="Calibri"/>
                <a:ea typeface="Calibri"/>
                <a:cs typeface="Calibri"/>
                <a:sym typeface="Calibri"/>
              </a:rPr>
            </a:br>
            <a:endParaRPr b="0" i="0" sz="6000" u="none" cap="none" strike="noStrike">
              <a:solidFill>
                <a:schemeClr val="dk1"/>
              </a:solidFill>
              <a:latin typeface="Calibri"/>
              <a:ea typeface="Calibri"/>
              <a:cs typeface="Calibri"/>
              <a:sym typeface="Calibri"/>
            </a:endParaRPr>
          </a:p>
        </p:txBody>
      </p:sp>
      <p:pic>
        <p:nvPicPr>
          <p:cNvPr descr="Home | ESF" id="115" name="Google Shape;115;p4"/>
          <p:cNvPicPr preferRelativeResize="0"/>
          <p:nvPr/>
        </p:nvPicPr>
        <p:blipFill rotWithShape="1">
          <a:blip r:embed="rId4">
            <a:alphaModFix/>
          </a:blip>
          <a:srcRect b="0" l="0" r="0" t="0"/>
          <a:stretch/>
        </p:blipFill>
        <p:spPr>
          <a:xfrm>
            <a:off x="9674475" y="1077299"/>
            <a:ext cx="2380050" cy="50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Afbeelding met tekst, illustratie&#10;&#10;Automatisch gegenereerde beschrijving" id="120" name="Google Shape;120;p5"/>
          <p:cNvPicPr preferRelativeResize="0"/>
          <p:nvPr/>
        </p:nvPicPr>
        <p:blipFill rotWithShape="1">
          <a:blip r:embed="rId3">
            <a:alphaModFix/>
          </a:blip>
          <a:srcRect b="0" l="0" r="0" t="0"/>
          <a:stretch/>
        </p:blipFill>
        <p:spPr>
          <a:xfrm>
            <a:off x="10412802" y="314717"/>
            <a:ext cx="1403033" cy="520637"/>
          </a:xfrm>
          <a:prstGeom prst="rect">
            <a:avLst/>
          </a:prstGeom>
          <a:noFill/>
          <a:ln>
            <a:noFill/>
          </a:ln>
        </p:spPr>
      </p:pic>
      <p:sp>
        <p:nvSpPr>
          <p:cNvPr id="121" name="Google Shape;121;p5"/>
          <p:cNvSpPr txBox="1"/>
          <p:nvPr/>
        </p:nvSpPr>
        <p:spPr>
          <a:xfrm>
            <a:off x="659054" y="550485"/>
            <a:ext cx="10435500" cy="25890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100"/>
              <a:buFont typeface="Arial"/>
              <a:buNone/>
            </a:pPr>
            <a:r>
              <a:rPr b="0" i="0" lang="nl-BE" sz="6000" u="none" cap="none" strike="noStrike">
                <a:solidFill>
                  <a:schemeClr val="dk1"/>
                </a:solidFill>
                <a:latin typeface="Calibri"/>
                <a:ea typeface="Calibri"/>
                <a:cs typeface="Calibri"/>
                <a:sym typeface="Calibri"/>
              </a:rPr>
              <a:t>Waarom klooz? </a:t>
            </a:r>
            <a:endParaRPr b="0" i="0" sz="6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317500" lvl="0" marL="457200" marR="0" rtl="0" algn="l">
              <a:lnSpc>
                <a:spcPct val="115000"/>
              </a:lnSpc>
              <a:spcBef>
                <a:spcPts val="0"/>
              </a:spcBef>
              <a:spcAft>
                <a:spcPts val="0"/>
              </a:spcAft>
              <a:buClr>
                <a:schemeClr val="dk1"/>
              </a:buClr>
              <a:buSzPts val="1400"/>
              <a:buFont typeface="Calibri"/>
              <a:buChar char="-"/>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6000" u="none" cap="none" strike="noStrike">
              <a:solidFill>
                <a:schemeClr val="dk1"/>
              </a:solidFill>
              <a:latin typeface="Calibri"/>
              <a:ea typeface="Calibri"/>
              <a:cs typeface="Calibri"/>
              <a:sym typeface="Calibri"/>
            </a:endParaRPr>
          </a:p>
        </p:txBody>
      </p:sp>
      <p:sp>
        <p:nvSpPr>
          <p:cNvPr id="122" name="Google Shape;122;p5"/>
          <p:cNvSpPr txBox="1"/>
          <p:nvPr/>
        </p:nvSpPr>
        <p:spPr>
          <a:xfrm>
            <a:off x="922000" y="5708100"/>
            <a:ext cx="862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descr="Home | ESF" id="123" name="Google Shape;123;p5"/>
          <p:cNvPicPr preferRelativeResize="0"/>
          <p:nvPr/>
        </p:nvPicPr>
        <p:blipFill rotWithShape="1">
          <a:blip r:embed="rId4">
            <a:alphaModFix/>
          </a:blip>
          <a:srcRect b="0" l="0" r="0" t="0"/>
          <a:stretch/>
        </p:blipFill>
        <p:spPr>
          <a:xfrm>
            <a:off x="9674475" y="1077299"/>
            <a:ext cx="2380050" cy="50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227dddbd83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nl-BE" sz="6000"/>
              <a:t>Plan van aanpak / timing?</a:t>
            </a:r>
            <a:endParaRPr sz="6000"/>
          </a:p>
        </p:txBody>
      </p:sp>
      <p:sp>
        <p:nvSpPr>
          <p:cNvPr id="130" name="Google Shape;130;g2227dddbd83_0_0"/>
          <p:cNvSpPr txBox="1"/>
          <p:nvPr>
            <p:ph idx="1" type="body"/>
          </p:nvPr>
        </p:nvSpPr>
        <p:spPr>
          <a:xfrm>
            <a:off x="1245600" y="1839200"/>
            <a:ext cx="10515600" cy="4351200"/>
          </a:xfrm>
          <a:prstGeom prst="rect">
            <a:avLst/>
          </a:prstGeom>
          <a:noFill/>
          <a:ln>
            <a:noFill/>
          </a:ln>
        </p:spPr>
        <p:txBody>
          <a:bodyPr anchorCtr="0" anchor="t" bIns="45700" lIns="91425" spcFirstLastPara="1" rIns="91425" wrap="square" tIns="45700">
            <a:normAutofit/>
          </a:bodyPr>
          <a:lstStyle/>
          <a:p>
            <a:pPr indent="0" lvl="0" marL="0" marR="0" rtl="0" algn="l">
              <a:lnSpc>
                <a:spcPct val="115000"/>
              </a:lnSpc>
              <a:spcBef>
                <a:spcPts val="0"/>
              </a:spcBef>
              <a:spcAft>
                <a:spcPts val="0"/>
              </a:spcAft>
              <a:buClr>
                <a:schemeClr val="dk1"/>
              </a:buClr>
              <a:buSzPts val="1100"/>
              <a:buFont typeface="Arial"/>
              <a:buNone/>
            </a:pPr>
            <a:r>
              <a:t/>
            </a:r>
            <a:endParaRPr sz="1400"/>
          </a:p>
        </p:txBody>
      </p:sp>
      <p:pic>
        <p:nvPicPr>
          <p:cNvPr descr="Afbeelding met tekst, illustratie&#10;&#10;Automatisch gegenereerde beschrijving" id="131" name="Google Shape;131;g2227dddbd83_0_0"/>
          <p:cNvPicPr preferRelativeResize="0"/>
          <p:nvPr/>
        </p:nvPicPr>
        <p:blipFill rotWithShape="1">
          <a:blip r:embed="rId3">
            <a:alphaModFix/>
          </a:blip>
          <a:srcRect b="0" l="0" r="0" t="0"/>
          <a:stretch/>
        </p:blipFill>
        <p:spPr>
          <a:xfrm>
            <a:off x="10412802" y="314717"/>
            <a:ext cx="1403032" cy="520637"/>
          </a:xfrm>
          <a:prstGeom prst="rect">
            <a:avLst/>
          </a:prstGeom>
          <a:noFill/>
          <a:ln>
            <a:noFill/>
          </a:ln>
        </p:spPr>
      </p:pic>
      <p:pic>
        <p:nvPicPr>
          <p:cNvPr descr="Home | ESF" id="132" name="Google Shape;132;g2227dddbd83_0_0"/>
          <p:cNvPicPr preferRelativeResize="0"/>
          <p:nvPr/>
        </p:nvPicPr>
        <p:blipFill rotWithShape="1">
          <a:blip r:embed="rId4">
            <a:alphaModFix/>
          </a:blip>
          <a:srcRect b="0" l="0" r="0" t="0"/>
          <a:stretch/>
        </p:blipFill>
        <p:spPr>
          <a:xfrm>
            <a:off x="9674475" y="1077299"/>
            <a:ext cx="2380050" cy="50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2f1ed28b19_0_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30000"/>
              <a:buNone/>
            </a:pPr>
            <a:r>
              <a:rPr lang="nl-BE" sz="6000"/>
              <a:t>Einde van de pitch. </a:t>
            </a:r>
            <a:endParaRPr sz="6000"/>
          </a:p>
          <a:p>
            <a:pPr indent="0" lvl="0" marL="0" rtl="0" algn="l">
              <a:lnSpc>
                <a:spcPct val="90000"/>
              </a:lnSpc>
              <a:spcBef>
                <a:spcPts val="0"/>
              </a:spcBef>
              <a:spcAft>
                <a:spcPts val="0"/>
              </a:spcAft>
              <a:buSzPct val="30000"/>
              <a:buNone/>
            </a:pPr>
            <a:r>
              <a:rPr lang="nl-BE" sz="6000"/>
              <a:t>Voorlopig ;-) </a:t>
            </a:r>
            <a:endParaRPr sz="6000"/>
          </a:p>
        </p:txBody>
      </p:sp>
      <p:pic>
        <p:nvPicPr>
          <p:cNvPr descr="Afbeelding met tekst, illustratie&#10;&#10;Automatisch gegenereerde beschrijving" id="139" name="Google Shape;139;g22f1ed28b19_0_20"/>
          <p:cNvPicPr preferRelativeResize="0"/>
          <p:nvPr/>
        </p:nvPicPr>
        <p:blipFill rotWithShape="1">
          <a:blip r:embed="rId3">
            <a:alphaModFix/>
          </a:blip>
          <a:srcRect b="0" l="0" r="0" t="0"/>
          <a:stretch/>
        </p:blipFill>
        <p:spPr>
          <a:xfrm>
            <a:off x="10412802" y="314717"/>
            <a:ext cx="1403032" cy="520637"/>
          </a:xfrm>
          <a:prstGeom prst="rect">
            <a:avLst/>
          </a:prstGeom>
          <a:noFill/>
          <a:ln>
            <a:noFill/>
          </a:ln>
        </p:spPr>
      </p:pic>
      <p:pic>
        <p:nvPicPr>
          <p:cNvPr descr="Home | ESF" id="140" name="Google Shape;140;g22f1ed28b19_0_20"/>
          <p:cNvPicPr preferRelativeResize="0"/>
          <p:nvPr/>
        </p:nvPicPr>
        <p:blipFill rotWithShape="1">
          <a:blip r:embed="rId4">
            <a:alphaModFix/>
          </a:blip>
          <a:srcRect b="0" l="0" r="0" t="0"/>
          <a:stretch/>
        </p:blipFill>
        <p:spPr>
          <a:xfrm>
            <a:off x="9674475" y="1077299"/>
            <a:ext cx="2380050" cy="507525"/>
          </a:xfrm>
          <a:prstGeom prst="rect">
            <a:avLst/>
          </a:prstGeom>
          <a:noFill/>
          <a:ln>
            <a:noFill/>
          </a:ln>
        </p:spPr>
      </p:pic>
      <p:pic>
        <p:nvPicPr>
          <p:cNvPr id="141" name="Google Shape;141;g22f1ed28b19_0_20"/>
          <p:cNvPicPr preferRelativeResize="0"/>
          <p:nvPr/>
        </p:nvPicPr>
        <p:blipFill>
          <a:blip r:embed="rId5">
            <a:alphaModFix/>
          </a:blip>
          <a:stretch>
            <a:fillRect/>
          </a:stretch>
        </p:blipFill>
        <p:spPr>
          <a:xfrm>
            <a:off x="4539425" y="3256675"/>
            <a:ext cx="4157800" cy="260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2f1ed28b19_0_6"/>
          <p:cNvSpPr txBox="1"/>
          <p:nvPr>
            <p:ph type="ctrTitle"/>
          </p:nvPr>
        </p:nvSpPr>
        <p:spPr>
          <a:xfrm>
            <a:off x="1524000" y="-249212"/>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nl-BE"/>
              <a:t>Vervolgmeeting</a:t>
            </a:r>
            <a:endParaRPr/>
          </a:p>
        </p:txBody>
      </p:sp>
      <p:sp>
        <p:nvSpPr>
          <p:cNvPr id="148" name="Google Shape;148;g22f1ed28b19_0_6"/>
          <p:cNvSpPr txBox="1"/>
          <p:nvPr>
            <p:ph idx="1" type="subTitle"/>
          </p:nvPr>
        </p:nvSpPr>
        <p:spPr>
          <a:xfrm>
            <a:off x="743375" y="2138500"/>
            <a:ext cx="11161200" cy="4719600"/>
          </a:xfrm>
          <a:prstGeom prst="rect">
            <a:avLst/>
          </a:prstGeom>
          <a:ln cap="flat" cmpd="sng" w="9525">
            <a:solidFill>
              <a:schemeClr val="dk2"/>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0" lvl="0" marL="457200" rtl="0" algn="l">
              <a:spcBef>
                <a:spcPts val="1000"/>
              </a:spcBef>
              <a:spcAft>
                <a:spcPts val="0"/>
              </a:spcAft>
              <a:buNone/>
            </a:pPr>
            <a:r>
              <a:t/>
            </a:r>
            <a:endParaRPr b="1"/>
          </a:p>
          <a:p>
            <a:pPr indent="0" lvl="0" marL="457200" rtl="0" algn="l">
              <a:spcBef>
                <a:spcPts val="1000"/>
              </a:spcBef>
              <a:spcAft>
                <a:spcPts val="0"/>
              </a:spcAft>
              <a:buNone/>
            </a:pPr>
            <a:r>
              <a:rPr b="1" lang="nl-BE"/>
              <a:t>Je experiment loopt* en het is tijd om de kerngroep over je vorderingen in te lichten!</a:t>
            </a:r>
            <a:endParaRPr b="1"/>
          </a:p>
          <a:p>
            <a:pPr indent="0" lvl="0" marL="457200" rtl="0" algn="l">
              <a:spcBef>
                <a:spcPts val="1000"/>
              </a:spcBef>
              <a:spcAft>
                <a:spcPts val="0"/>
              </a:spcAft>
              <a:buNone/>
            </a:pPr>
            <a:r>
              <a:rPr b="1" lang="nl-BE"/>
              <a:t> </a:t>
            </a:r>
            <a:endParaRPr b="1"/>
          </a:p>
          <a:p>
            <a:pPr indent="-369570" lvl="0" marL="457200" rtl="0" algn="l">
              <a:spcBef>
                <a:spcPts val="1000"/>
              </a:spcBef>
              <a:spcAft>
                <a:spcPts val="0"/>
              </a:spcAft>
              <a:buSzPct val="100000"/>
              <a:buAutoNum type="arabicParenR"/>
            </a:pPr>
            <a:r>
              <a:rPr lang="nl-BE"/>
              <a:t>Je mailt naar team regie (Valerie of Nele) dat je een agendapunt wil toevoegen aan het eerstvolgende vrije moment in de meeting. </a:t>
            </a:r>
            <a:endParaRPr/>
          </a:p>
          <a:p>
            <a:pPr indent="0" lvl="0" marL="914400" rtl="0" algn="l">
              <a:spcBef>
                <a:spcPts val="1000"/>
              </a:spcBef>
              <a:spcAft>
                <a:spcPts val="0"/>
              </a:spcAft>
              <a:buNone/>
            </a:pPr>
            <a:r>
              <a:rPr i="1" lang="nl-BE"/>
              <a:t>Ter info: max 2 pitches/ vervolgmeeting per vergadering. Keep it light ;)</a:t>
            </a:r>
            <a:endParaRPr i="1"/>
          </a:p>
          <a:p>
            <a:pPr indent="0" lvl="0" marL="914400" rtl="0" algn="l">
              <a:spcBef>
                <a:spcPts val="1000"/>
              </a:spcBef>
              <a:spcAft>
                <a:spcPts val="0"/>
              </a:spcAft>
              <a:buNone/>
            </a:pPr>
            <a:r>
              <a:t/>
            </a:r>
            <a:endParaRPr i="1"/>
          </a:p>
          <a:p>
            <a:pPr indent="-369570" lvl="0" marL="457200" rtl="0" algn="l">
              <a:spcBef>
                <a:spcPts val="1000"/>
              </a:spcBef>
              <a:spcAft>
                <a:spcPts val="0"/>
              </a:spcAft>
              <a:buSzPct val="100000"/>
              <a:buAutoNum type="arabicParenR"/>
            </a:pPr>
            <a:r>
              <a:rPr lang="nl-BE"/>
              <a:t>Je vult de volgende 2 (eventueel 3) slides verder aan. </a:t>
            </a:r>
            <a:endParaRPr/>
          </a:p>
          <a:p>
            <a:pPr indent="0" lvl="0" marL="457200" rtl="0" algn="l">
              <a:spcBef>
                <a:spcPts val="1000"/>
              </a:spcBef>
              <a:spcAft>
                <a:spcPts val="0"/>
              </a:spcAft>
              <a:buNone/>
            </a:pPr>
            <a:r>
              <a:t/>
            </a:r>
            <a:endParaRPr/>
          </a:p>
          <a:p>
            <a:pPr indent="-369570" lvl="0" marL="457200" rtl="0" algn="l">
              <a:spcBef>
                <a:spcPts val="1000"/>
              </a:spcBef>
              <a:spcAft>
                <a:spcPts val="0"/>
              </a:spcAft>
              <a:buSzPct val="100000"/>
              <a:buAutoNum type="arabicParenR"/>
            </a:pPr>
            <a:r>
              <a:rPr lang="nl-BE"/>
              <a:t>Voor je presentatie behoud je de vorige slides zodat je, indien nodig, de aanwezigen nog even kan herinneren aan de opzet van je experiment.</a:t>
            </a:r>
            <a:endParaRPr/>
          </a:p>
          <a:p>
            <a:pPr indent="0" lvl="0" marL="457200" rtl="0" algn="l">
              <a:spcBef>
                <a:spcPts val="1000"/>
              </a:spcBef>
              <a:spcAft>
                <a:spcPts val="0"/>
              </a:spcAft>
              <a:buNone/>
            </a:pPr>
            <a:r>
              <a:t/>
            </a:r>
            <a:endParaRPr/>
          </a:p>
          <a:p>
            <a:pPr indent="-369570" lvl="0" marL="457200" rtl="0" algn="l">
              <a:spcBef>
                <a:spcPts val="1000"/>
              </a:spcBef>
              <a:spcAft>
                <a:spcPts val="0"/>
              </a:spcAft>
              <a:buSzPct val="100000"/>
              <a:buAutoNum type="arabicParenR"/>
            </a:pPr>
            <a:r>
              <a:rPr lang="nl-BE"/>
              <a:t>Je mailt deze PPT door naar Valerie/Nele. Zo ben je zeker van de projectie. </a:t>
            </a:r>
            <a:endParaRPr/>
          </a:p>
        </p:txBody>
      </p:sp>
      <p:pic>
        <p:nvPicPr>
          <p:cNvPr descr="Afbeelding met tekst, illustratie&#10;&#10;Automatisch gegenereerde beschrijving" id="149" name="Google Shape;149;g22f1ed28b19_0_6"/>
          <p:cNvPicPr preferRelativeResize="0"/>
          <p:nvPr/>
        </p:nvPicPr>
        <p:blipFill rotWithShape="1">
          <a:blip r:embed="rId3">
            <a:alphaModFix/>
          </a:blip>
          <a:srcRect b="0" l="0" r="0" t="0"/>
          <a:stretch/>
        </p:blipFill>
        <p:spPr>
          <a:xfrm>
            <a:off x="2058145" y="265796"/>
            <a:ext cx="2684874" cy="996299"/>
          </a:xfrm>
          <a:prstGeom prst="rect">
            <a:avLst/>
          </a:prstGeom>
          <a:noFill/>
          <a:ln>
            <a:noFill/>
          </a:ln>
        </p:spPr>
      </p:pic>
      <p:pic>
        <p:nvPicPr>
          <p:cNvPr descr="Home | ESF" id="150" name="Google Shape;150;g22f1ed28b19_0_6"/>
          <p:cNvPicPr preferRelativeResize="0"/>
          <p:nvPr/>
        </p:nvPicPr>
        <p:blipFill rotWithShape="1">
          <a:blip r:embed="rId4">
            <a:alphaModFix/>
          </a:blip>
          <a:srcRect b="0" l="0" r="0" t="0"/>
          <a:stretch/>
        </p:blipFill>
        <p:spPr>
          <a:xfrm>
            <a:off x="6628505" y="310516"/>
            <a:ext cx="4252950" cy="90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2f1ed28b19_0_29"/>
          <p:cNvSpPr txBox="1"/>
          <p:nvPr>
            <p:ph type="ctrTitle"/>
          </p:nvPr>
        </p:nvSpPr>
        <p:spPr>
          <a:xfrm>
            <a:off x="944525" y="1077292"/>
            <a:ext cx="9144000" cy="792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nl-BE"/>
              <a:t>STAVAZA*</a:t>
            </a:r>
            <a:endParaRPr/>
          </a:p>
          <a:p>
            <a:pPr indent="0" lvl="0" marL="0" rtl="0" algn="l">
              <a:lnSpc>
                <a:spcPct val="90000"/>
              </a:lnSpc>
              <a:spcBef>
                <a:spcPts val="0"/>
              </a:spcBef>
              <a:spcAft>
                <a:spcPts val="0"/>
              </a:spcAft>
              <a:buSzPct val="111111"/>
              <a:buNone/>
            </a:pPr>
            <a:r>
              <a:rPr lang="nl-BE"/>
              <a:t>Waar ben je obv het doel? </a:t>
            </a:r>
            <a:r>
              <a:rPr lang="nl-BE"/>
              <a:t> </a:t>
            </a:r>
            <a:endParaRPr/>
          </a:p>
        </p:txBody>
      </p:sp>
      <p:pic>
        <p:nvPicPr>
          <p:cNvPr descr="Afbeelding met tekst, illustratie&#10;&#10;Automatisch gegenereerde beschrijving" id="157" name="Google Shape;157;g22f1ed28b19_0_29"/>
          <p:cNvPicPr preferRelativeResize="0"/>
          <p:nvPr/>
        </p:nvPicPr>
        <p:blipFill rotWithShape="1">
          <a:blip r:embed="rId3">
            <a:alphaModFix/>
          </a:blip>
          <a:srcRect b="0" l="0" r="0" t="0"/>
          <a:stretch/>
        </p:blipFill>
        <p:spPr>
          <a:xfrm>
            <a:off x="9999294" y="164623"/>
            <a:ext cx="1981952" cy="735450"/>
          </a:xfrm>
          <a:prstGeom prst="rect">
            <a:avLst/>
          </a:prstGeom>
          <a:noFill/>
          <a:ln>
            <a:noFill/>
          </a:ln>
        </p:spPr>
      </p:pic>
      <p:pic>
        <p:nvPicPr>
          <p:cNvPr descr="Home | ESF" id="158" name="Google Shape;158;g22f1ed28b19_0_29"/>
          <p:cNvPicPr preferRelativeResize="0"/>
          <p:nvPr/>
        </p:nvPicPr>
        <p:blipFill rotWithShape="1">
          <a:blip r:embed="rId4">
            <a:alphaModFix/>
          </a:blip>
          <a:srcRect b="0" l="0" r="0" t="0"/>
          <a:stretch/>
        </p:blipFill>
        <p:spPr>
          <a:xfrm>
            <a:off x="9674475" y="1077299"/>
            <a:ext cx="2380050" cy="50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2021-09-21T08:47:25Z</dcterms:created>
  <dc:creator>Nele Bylois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95379a6-efcb-4855-97e0-03c6be785496_Enabled">
    <vt:lpwstr>true</vt:lpwstr>
  </property>
  <property fmtid="{D5CDD505-2E9C-101B-9397-08002B2CF9AE}" pid="3" name="MSIP_Label_f95379a6-efcb-4855-97e0-03c6be785496_SetDate">
    <vt:lpwstr>2021-09-21T08:47:25Z</vt:lpwstr>
  </property>
  <property fmtid="{D5CDD505-2E9C-101B-9397-08002B2CF9AE}" pid="4" name="MSIP_Label_f95379a6-efcb-4855-97e0-03c6be785496_Method">
    <vt:lpwstr>Standard</vt:lpwstr>
  </property>
  <property fmtid="{D5CDD505-2E9C-101B-9397-08002B2CF9AE}" pid="5" name="MSIP_Label_f95379a6-efcb-4855-97e0-03c6be785496_Name">
    <vt:lpwstr>f95379a6-efcb-4855-97e0-03c6be785496</vt:lpwstr>
  </property>
  <property fmtid="{D5CDD505-2E9C-101B-9397-08002B2CF9AE}" pid="6" name="MSIP_Label_f95379a6-efcb-4855-97e0-03c6be785496_SiteId">
    <vt:lpwstr>0bff66c5-45db-46ed-8b81-87959e069b90</vt:lpwstr>
  </property>
  <property fmtid="{D5CDD505-2E9C-101B-9397-08002B2CF9AE}" pid="7" name="MSIP_Label_f95379a6-efcb-4855-97e0-03c6be785496_ActionId">
    <vt:lpwstr>ae16e82e-ff72-4f85-bac7-2c9cd2ec68d3</vt:lpwstr>
  </property>
  <property fmtid="{D5CDD505-2E9C-101B-9397-08002B2CF9AE}" pid="8" name="MSIP_Label_f95379a6-efcb-4855-97e0-03c6be785496_ContentBits">
    <vt:lpwstr>0</vt:lpwstr>
  </property>
  <property fmtid="{D5CDD505-2E9C-101B-9397-08002B2CF9AE}" pid="9" name="ContentTypeId">
    <vt:lpwstr>0x0101009096C573423CDF499981B0B9F82C8DEF</vt:lpwstr>
  </property>
</Properties>
</file>