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58" r:id="rId7"/>
    <p:sldId id="289" r:id="rId8"/>
    <p:sldId id="294" r:id="rId9"/>
    <p:sldId id="264" r:id="rId10"/>
    <p:sldId id="295" r:id="rId11"/>
    <p:sldId id="296" r:id="rId12"/>
    <p:sldId id="278" r:id="rId13"/>
    <p:sldId id="266" r:id="rId14"/>
    <p:sldId id="297" r:id="rId15"/>
    <p:sldId id="300" r:id="rId16"/>
    <p:sldId id="292" r:id="rId17"/>
    <p:sldId id="268" r:id="rId18"/>
    <p:sldId id="299" r:id="rId19"/>
    <p:sldId id="302" r:id="rId20"/>
    <p:sldId id="301" r:id="rId21"/>
    <p:sldId id="303" r:id="rId22"/>
    <p:sldId id="290" r:id="rId23"/>
    <p:sldId id="304" r:id="rId24"/>
    <p:sldId id="275" r:id="rId25"/>
    <p:sldId id="276" r:id="rId2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53-4A62-A80A-211B637547E2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53-4A62-A80A-211B637547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56-4A74-BB82-D0F45F26E2A7}"/>
              </c:ext>
            </c:extLst>
          </c:dPt>
          <c:dPt>
            <c:idx val="3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53-4A62-A80A-211B637547E2}"/>
              </c:ext>
            </c:extLst>
          </c:dPt>
          <c:cat>
            <c:strRef>
              <c:f>Feuil1!$A$2:$A$5</c:f>
              <c:strCache>
                <c:ptCount val="2"/>
                <c:pt idx="1">
                  <c:v>Tout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3-4A62-A80A-211B6375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17/03/2022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9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1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53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4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5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1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1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e la date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2" name="Espace réservé du pied de page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3" name="Espace réservé du numéro de diapositiv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907043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Oliwer SKWERES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Tâches confiées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762" y="2376509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Génération de mot de passe</a:t>
            </a:r>
          </a:p>
          <a:p>
            <a:pPr rtl="0"/>
            <a:r>
              <a:rPr lang="fr-FR" noProof="1"/>
              <a:t>Cryptage de mot de passe</a:t>
            </a:r>
          </a:p>
          <a:p>
            <a:pPr rtl="0"/>
            <a:r>
              <a:rPr lang="fr-FR" noProof="1"/>
              <a:t>Enregistrement en fichier CSV</a:t>
            </a:r>
          </a:p>
          <a:p>
            <a:pPr rtl="0"/>
            <a:r>
              <a:rPr lang="fr-FR" noProof="1"/>
              <a:t>Gestion du groupe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0D7BBEF8-84A7-4A55-A34E-39300C11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responsabilité 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30FC9D8-C0C5-4F9D-A56C-2ADE9B823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Gestion du Trello </a:t>
            </a:r>
          </a:p>
          <a:p>
            <a:pPr marL="285750" indent="-285750">
              <a:buFontTx/>
              <a:buChar char="-"/>
            </a:pPr>
            <a:r>
              <a:rPr lang="fr-FR" dirty="0"/>
              <a:t>Gestion du diagramme de Gantt</a:t>
            </a:r>
          </a:p>
          <a:p>
            <a:pPr marL="285750" indent="-285750">
              <a:buFontTx/>
              <a:buChar char="-"/>
            </a:pPr>
            <a:r>
              <a:rPr lang="fr-FR" dirty="0"/>
              <a:t>Gestion du temps et aide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0AB8CCB6-37DA-4207-B585-23AE4990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B585BB14-1FBF-4F1B-98F5-6B76CCE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Digicode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3E5BC590-9F04-42F7-B6DE-DFABE36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751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Outils utilisés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5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utilisés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8668" y="2780655"/>
            <a:ext cx="4251754" cy="823912"/>
          </a:xfrm>
        </p:spPr>
        <p:txBody>
          <a:bodyPr rtlCol="0"/>
          <a:lstStyle/>
          <a:p>
            <a:pPr rtl="0"/>
            <a:r>
              <a:rPr lang="fr-FR" sz="2700" dirty="0"/>
              <a:t>Visual Studio 2019/2022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8668" y="3838325"/>
            <a:ext cx="3924300" cy="1997867"/>
          </a:xfrm>
        </p:spPr>
        <p:txBody>
          <a:bodyPr rtlCol="0"/>
          <a:lstStyle/>
          <a:p>
            <a:pPr rtl="0"/>
            <a:r>
              <a:rPr lang="fr-FR" dirty="0"/>
              <a:t>Coder en C#</a:t>
            </a:r>
          </a:p>
          <a:p>
            <a:pPr rtl="0"/>
            <a:r>
              <a:rPr lang="fr-FR" dirty="0"/>
              <a:t>Réalisation de Windows </a:t>
            </a:r>
            <a:r>
              <a:rPr lang="fr-FR" dirty="0" err="1"/>
              <a:t>Form</a:t>
            </a:r>
            <a:endParaRPr lang="fr-FR" dirty="0"/>
          </a:p>
          <a:p>
            <a:pPr rtl="0"/>
            <a:r>
              <a:rPr lang="fr-FR" dirty="0"/>
              <a:t>Enregistrement au format CSV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sz="2700" dirty="0"/>
              <a:t>Excel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Stockage des données</a:t>
            </a:r>
          </a:p>
          <a:p>
            <a:pPr rtl="0"/>
            <a:r>
              <a:rPr lang="fr-FR" dirty="0"/>
              <a:t>Lecture des fichiers CSV</a:t>
            </a:r>
          </a:p>
          <a:p>
            <a:pPr rt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9" grpId="0" build="p"/>
      <p:bldP spid="10" grpId="0" build="p"/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Méthode de travail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Discord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55B9-69E6-49A5-8331-3447086D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5A12A9-71F9-459C-940F-8E7ADD23E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Chez moi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18196-3C62-41D8-82DA-E8F347D238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Afin de faire des recherches ou d’avancer en dehors des cours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DCDF23-5A5C-4C0F-A114-535CC46E11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groupe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73AA2D-5CC5-456B-93CE-BEA0DD61F2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Afin de pouvoir communiquer ou s’entraider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2ADDE5F-3815-4AFC-B817-A17B32E0F1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SUR discord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B04718F-CEDC-4053-A221-C3E5DCADE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/>
              <a:t>Afin de pouvoir communiquer lorsque des membres du groupes étaient absents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6677879F-202C-47B2-BEE4-C0FE6DF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B88D756-C58F-4310-96D1-A4F20516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Digicode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03CE27D-6A6F-47E4-B237-60DF3178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982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DIAGRAMME DE GANTT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29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3BE7AA-A1DF-4F95-B1C5-6F2AE26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716C77-0FC0-4054-BE7F-47A452C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Digicode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E6AC2F-8B16-4511-BB1E-E663F5BE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17</a:t>
            </a:fld>
            <a:endParaRPr lang="fr-FR" noProof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6B7415F-EF7A-4D3A-A203-10E41008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5" y="852617"/>
            <a:ext cx="11068738" cy="5273342"/>
          </a:xfrm>
          <a:prstGeom prst="rect">
            <a:avLst/>
          </a:prstGeom>
        </p:spPr>
      </p:pic>
      <p:sp>
        <p:nvSpPr>
          <p:cNvPr id="38" name="Titre 3">
            <a:extLst>
              <a:ext uri="{FF2B5EF4-FFF2-40B4-BE49-F238E27FC236}">
                <a16:creationId xmlns:a16="http://schemas.microsoft.com/office/drawing/2014/main" id="{BD41A59A-FE84-436D-BBDA-398E7FCCAADA}"/>
              </a:ext>
            </a:extLst>
          </p:cNvPr>
          <p:cNvSpPr txBox="1">
            <a:spLocks/>
          </p:cNvSpPr>
          <p:nvPr/>
        </p:nvSpPr>
        <p:spPr>
          <a:xfrm>
            <a:off x="3952069" y="-235540"/>
            <a:ext cx="417957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312280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Bilan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31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602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Bilan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540734"/>
            <a:ext cx="3751718" cy="371200"/>
          </a:xfrm>
        </p:spPr>
        <p:txBody>
          <a:bodyPr rtlCol="0"/>
          <a:lstStyle/>
          <a:p>
            <a:pPr algn="l" rtl="0"/>
            <a:r>
              <a:rPr lang="fr-FR" sz="2400" dirty="0"/>
              <a:t>- Tâches finies à 100%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graphicFrame>
        <p:nvGraphicFramePr>
          <p:cNvPr id="25" name="Espace réservé du contenu 24">
            <a:extLst>
              <a:ext uri="{FF2B5EF4-FFF2-40B4-BE49-F238E27FC236}">
                <a16:creationId xmlns:a16="http://schemas.microsoft.com/office/drawing/2014/main" id="{C4291E68-6BF1-41BA-823C-1094F9E2C053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257727096"/>
              </p:ext>
            </p:extLst>
          </p:nvPr>
        </p:nvGraphicFramePr>
        <p:xfrm>
          <a:off x="3015298" y="1385165"/>
          <a:ext cx="3080702" cy="231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631D4D54-ACC3-4FFF-8D13-35676D90167E}"/>
              </a:ext>
            </a:extLst>
          </p:cNvPr>
          <p:cNvSpPr txBox="1">
            <a:spLocks/>
          </p:cNvSpPr>
          <p:nvPr/>
        </p:nvSpPr>
        <p:spPr>
          <a:xfrm>
            <a:off x="1139439" y="4374166"/>
            <a:ext cx="3751718" cy="3712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>Problème rencontrés :</a:t>
            </a:r>
          </a:p>
        </p:txBody>
      </p:sp>
      <p:sp>
        <p:nvSpPr>
          <p:cNvPr id="55" name="Espace réservé du texte 2">
            <a:extLst>
              <a:ext uri="{FF2B5EF4-FFF2-40B4-BE49-F238E27FC236}">
                <a16:creationId xmlns:a16="http://schemas.microsoft.com/office/drawing/2014/main" id="{3D9F4206-FA6D-4ECB-8B77-96B98AB19292}"/>
              </a:ext>
            </a:extLst>
          </p:cNvPr>
          <p:cNvSpPr txBox="1">
            <a:spLocks/>
          </p:cNvSpPr>
          <p:nvPr/>
        </p:nvSpPr>
        <p:spPr>
          <a:xfrm>
            <a:off x="1139439" y="5365258"/>
            <a:ext cx="4865121" cy="3712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/>
              <a:t>-   Lecture/Ecriture dans les fichiers CSV</a:t>
            </a:r>
          </a:p>
          <a:p>
            <a:pPr marL="285750" indent="-285750" algn="l">
              <a:buFontTx/>
              <a:buChar char="-"/>
            </a:pPr>
            <a:r>
              <a:rPr lang="fr-FR" sz="1400" dirty="0"/>
              <a:t>Compréhension du diagramme de Gantt</a:t>
            </a:r>
          </a:p>
          <a:p>
            <a:pPr algn="l"/>
            <a:r>
              <a:rPr lang="fr-FR" sz="1400" dirty="0"/>
              <a:t>-   Problème de communication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:a16="http://schemas.microsoft.com/office/drawing/2014/main" id="{7ECD7781-A9F0-42B3-B7B4-26E025449F95}"/>
              </a:ext>
            </a:extLst>
          </p:cNvPr>
          <p:cNvSpPr txBox="1">
            <a:spLocks/>
          </p:cNvSpPr>
          <p:nvPr/>
        </p:nvSpPr>
        <p:spPr>
          <a:xfrm>
            <a:off x="6846819" y="4374166"/>
            <a:ext cx="3751718" cy="3712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>Amélioration possible :</a:t>
            </a:r>
          </a:p>
        </p:txBody>
      </p:sp>
      <p:sp>
        <p:nvSpPr>
          <p:cNvPr id="57" name="Espace réservé du texte 2">
            <a:extLst>
              <a:ext uri="{FF2B5EF4-FFF2-40B4-BE49-F238E27FC236}">
                <a16:creationId xmlns:a16="http://schemas.microsoft.com/office/drawing/2014/main" id="{12EF1FE1-5166-4CAF-AF4D-6C0FF21DCCF5}"/>
              </a:ext>
            </a:extLst>
          </p:cNvPr>
          <p:cNvSpPr txBox="1">
            <a:spLocks/>
          </p:cNvSpPr>
          <p:nvPr/>
        </p:nvSpPr>
        <p:spPr>
          <a:xfrm>
            <a:off x="6846819" y="5365258"/>
            <a:ext cx="4865121" cy="3712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/>
              <a:t>-Plus de communication dans le groupe</a:t>
            </a:r>
          </a:p>
          <a:p>
            <a:pPr algn="l"/>
            <a:r>
              <a:rPr lang="fr-FR" sz="1400" dirty="0"/>
              <a:t>-Approfondir nos connaissances en C#</a:t>
            </a:r>
          </a:p>
          <a:p>
            <a:pPr algn="l"/>
            <a:r>
              <a:rPr lang="fr-FR" sz="1400" dirty="0"/>
              <a:t>-Fournir plus de travail à la maison</a:t>
            </a:r>
          </a:p>
        </p:txBody>
      </p:sp>
      <p:sp>
        <p:nvSpPr>
          <p:cNvPr id="75" name="Espace réservé de la date 6">
            <a:extLst>
              <a:ext uri="{FF2B5EF4-FFF2-40B4-BE49-F238E27FC236}">
                <a16:creationId xmlns:a16="http://schemas.microsoft.com/office/drawing/2014/main" id="{5A883C4F-4DB8-4E41-820B-F08878E44824}"/>
              </a:ext>
            </a:extLst>
          </p:cNvPr>
          <p:cNvSpPr txBox="1">
            <a:spLocks/>
          </p:cNvSpPr>
          <p:nvPr/>
        </p:nvSpPr>
        <p:spPr>
          <a:xfrm>
            <a:off x="5778659" y="6356350"/>
            <a:ext cx="634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Digicode</a:t>
            </a:r>
          </a:p>
        </p:txBody>
      </p:sp>
      <p:sp>
        <p:nvSpPr>
          <p:cNvPr id="77" name="Espace réservé du numéro de diapositive 13">
            <a:extLst>
              <a:ext uri="{FF2B5EF4-FFF2-40B4-BE49-F238E27FC236}">
                <a16:creationId xmlns:a16="http://schemas.microsoft.com/office/drawing/2014/main" id="{10EA7B33-EAB9-4DDB-9251-09E344B7E2FD}"/>
              </a:ext>
            </a:extLst>
          </p:cNvPr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25" grpId="0">
        <p:bldAsOne/>
      </p:bldGraphic>
      <p:bldP spid="54" grpId="0"/>
      <p:bldP spid="55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u="sng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913380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fr-FR" dirty="0"/>
              <a:t>CONTEXTE PROFESSIONNEL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ACTIVITES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OUTILS UTILISES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METHODE DE TRAVAIL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PLANNING GANTT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BILAN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CONCLUSION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89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/>
              <a:t>Apport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915338"/>
            <a:ext cx="5537022" cy="170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fr-FR" dirty="0"/>
              <a:t>Apprendre à écrire dans un fichier Excel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Apprendre à faire des recherches sur les choses inconnus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Nouvelles syntaxes et méthodes en C#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Gestion d’un groupe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fr-FR"/>
              <a:t>PRÉSENTATION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u="sng" dirty="0"/>
              <a:t>La MAISON DES LIGUES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4287" y="181850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QUE EST-CE QUE C’EST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3861" y="2147925"/>
            <a:ext cx="6862896" cy="770371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fr-FR" sz="1600" dirty="0"/>
              <a:t>Mise à disposition de service informatique</a:t>
            </a:r>
          </a:p>
          <a:p>
            <a:pPr marL="285750" indent="-285750" rtl="0">
              <a:buFontTx/>
              <a:buChar char="-"/>
            </a:pPr>
            <a:r>
              <a:rPr lang="fr-FR" sz="1600" dirty="0"/>
              <a:t>Administré par le Comité Régional Olympique et Sportif de Lorraine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94287" y="291829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STATUT JURIDIQUE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93861" y="3247722"/>
            <a:ext cx="5431971" cy="326857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Tx/>
              <a:buChar char="-"/>
            </a:pPr>
            <a:r>
              <a:rPr lang="fr-FR" sz="1600" dirty="0"/>
              <a:t>Financée par le Conseil Régional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3F0AA9A-E422-4EF5-8917-AD5A30CB2C6C}"/>
              </a:ext>
            </a:extLst>
          </p:cNvPr>
          <p:cNvSpPr txBox="1">
            <a:spLocks/>
          </p:cNvSpPr>
          <p:nvPr/>
        </p:nvSpPr>
        <p:spPr>
          <a:xfrm>
            <a:off x="5492628" y="357457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DIRECTEUR ?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6E413B57-7354-41A8-A8FF-3E03BB4124FE}"/>
              </a:ext>
            </a:extLst>
          </p:cNvPr>
          <p:cNvSpPr txBox="1">
            <a:spLocks/>
          </p:cNvSpPr>
          <p:nvPr/>
        </p:nvSpPr>
        <p:spPr>
          <a:xfrm>
            <a:off x="5493861" y="3829548"/>
            <a:ext cx="5431971" cy="326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sz="1600" dirty="0"/>
              <a:t>Monsieur Lucien Sapin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16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41">
            <a:extLst>
              <a:ext uri="{FF2B5EF4-FFF2-40B4-BE49-F238E27FC236}">
                <a16:creationId xmlns:a16="http://schemas.microsoft.com/office/drawing/2014/main" id="{8DC22FE2-7C11-490B-B261-FF603667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094745"/>
            <a:ext cx="5431971" cy="846301"/>
          </a:xfrm>
        </p:spPr>
        <p:txBody>
          <a:bodyPr/>
          <a:lstStyle/>
          <a:p>
            <a:r>
              <a:rPr lang="fr-FR" u="sng" dirty="0"/>
              <a:t>Effectif de l’entreprise</a:t>
            </a:r>
          </a:p>
        </p:txBody>
      </p:sp>
      <p:sp>
        <p:nvSpPr>
          <p:cNvPr id="55" name="Espace réservé du texte 54">
            <a:extLst>
              <a:ext uri="{FF2B5EF4-FFF2-40B4-BE49-F238E27FC236}">
                <a16:creationId xmlns:a16="http://schemas.microsoft.com/office/drawing/2014/main" id="{C40132A3-3A88-4D56-89CF-107103821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1829988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 employés du conseil </a:t>
            </a:r>
            <a:r>
              <a:rPr lang="fr-FR" dirty="0" err="1"/>
              <a:t>regional</a:t>
            </a:r>
            <a:endParaRPr lang="fr-FR" dirty="0"/>
          </a:p>
        </p:txBody>
      </p:sp>
      <p:sp>
        <p:nvSpPr>
          <p:cNvPr id="57" name="Espace réservé du texte 56">
            <a:extLst>
              <a:ext uri="{FF2B5EF4-FFF2-40B4-BE49-F238E27FC236}">
                <a16:creationId xmlns:a16="http://schemas.microsoft.com/office/drawing/2014/main" id="{56D72814-9EE3-426D-AE1A-373C4585A6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7277" y="2295618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7 ETP employés par le CROSL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1DD9475-FA6B-4B1C-BD1C-9038B113BDC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7277" y="2761248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PERSONNEL PRESTATAIRE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8793985-E07B-41E3-A26B-6DE7E23E6F3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1511DB0E-43B3-4F2A-AFF0-6D3A28C6DD0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/>
              <a:t>Digicode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EB5CB85-508C-4F50-8833-8AD451188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62" name="Espace réservé du texte 58">
            <a:extLst>
              <a:ext uri="{FF2B5EF4-FFF2-40B4-BE49-F238E27FC236}">
                <a16:creationId xmlns:a16="http://schemas.microsoft.com/office/drawing/2014/main" id="{576B8CA9-BE6A-43A7-A57D-1EAF7F529066}"/>
              </a:ext>
            </a:extLst>
          </p:cNvPr>
          <p:cNvSpPr txBox="1">
            <a:spLocks/>
          </p:cNvSpPr>
          <p:nvPr/>
        </p:nvSpPr>
        <p:spPr>
          <a:xfrm>
            <a:off x="5917277" y="312637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Salariés DE LA LIGUE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591A82E1-6E55-4657-BDDF-47B0EBB89753}"/>
              </a:ext>
            </a:extLst>
          </p:cNvPr>
          <p:cNvSpPr txBox="1">
            <a:spLocks/>
          </p:cNvSpPr>
          <p:nvPr/>
        </p:nvSpPr>
        <p:spPr>
          <a:xfrm>
            <a:off x="5917277" y="385292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Bénévoles du CROSL, CDOS, ligues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5EAB3C8D-5582-4EE0-AB4F-324F88230A5E}"/>
              </a:ext>
            </a:extLst>
          </p:cNvPr>
          <p:cNvSpPr txBox="1">
            <a:spLocks/>
          </p:cNvSpPr>
          <p:nvPr/>
        </p:nvSpPr>
        <p:spPr>
          <a:xfrm>
            <a:off x="5917277" y="421805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Élus du conseil régional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2BB32ADE-6D67-4C43-9874-1B3B521FBF1B}"/>
              </a:ext>
            </a:extLst>
          </p:cNvPr>
          <p:cNvSpPr txBox="1">
            <a:spLocks/>
          </p:cNvSpPr>
          <p:nvPr/>
        </p:nvSpPr>
        <p:spPr>
          <a:xfrm>
            <a:off x="5917277" y="458317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Visiteurs, stagiaires…</a:t>
            </a:r>
          </a:p>
        </p:txBody>
      </p:sp>
    </p:spTree>
    <p:extLst>
      <p:ext uri="{BB962C8B-B14F-4D97-AF65-F5344CB8AC3E}">
        <p14:creationId xmlns:p14="http://schemas.microsoft.com/office/powerpoint/2010/main" val="159881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36525"/>
            <a:ext cx="5111750" cy="46355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u="sng" dirty="0"/>
              <a:t>Plan réseau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48D15BE-EC46-46BC-A06E-C95DD7F960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313" y="3666227"/>
            <a:ext cx="6146911" cy="2157179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1C6FBB-D505-4025-8DC4-248FE74596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262" y="600076"/>
            <a:ext cx="5387775" cy="40608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46F34-2930-4FBF-94FE-BFF10E4F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24912"/>
            <a:ext cx="8421688" cy="1325563"/>
          </a:xfrm>
        </p:spPr>
        <p:txBody>
          <a:bodyPr/>
          <a:lstStyle/>
          <a:p>
            <a:r>
              <a:rPr lang="fr-FR" u="sng" dirty="0"/>
              <a:t>Ressources informatiques 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06C48199-0365-41F9-A520-8D55B99D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77" y="1960641"/>
            <a:ext cx="1845511" cy="1845511"/>
          </a:xfrm>
        </p:spPr>
        <p:txBody>
          <a:bodyPr/>
          <a:lstStyle/>
          <a:p>
            <a:r>
              <a:rPr lang="fr-FR" sz="6600" dirty="0"/>
              <a:t>A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AC9EBEA-C2B9-442A-9898-08A946D7773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12155" y="3414684"/>
            <a:ext cx="2275452" cy="343061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fr-FR" sz="1200" dirty="0"/>
              <a:t>2 prises Ethernet</a:t>
            </a:r>
          </a:p>
          <a:p>
            <a:pPr marL="171450" indent="-171450" algn="l">
              <a:buFontTx/>
              <a:buChar char="-"/>
            </a:pPr>
            <a:r>
              <a:rPr lang="fr-FR" sz="1200" dirty="0"/>
              <a:t>1 prise téléphonique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6C31B5E3-468C-46B7-85A4-44A66B16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8DBF6FD-A444-4AD3-A09C-0AB90C77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Digicode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5716C92-8EF0-449D-8B3D-18F0E81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53" name="Espace réservé du texte 37">
            <a:extLst>
              <a:ext uri="{FF2B5EF4-FFF2-40B4-BE49-F238E27FC236}">
                <a16:creationId xmlns:a16="http://schemas.microsoft.com/office/drawing/2014/main" id="{C2A6EEF5-E8C5-4496-9938-7D7612590F6A}"/>
              </a:ext>
            </a:extLst>
          </p:cNvPr>
          <p:cNvSpPr txBox="1">
            <a:spLocks/>
          </p:cNvSpPr>
          <p:nvPr/>
        </p:nvSpPr>
        <p:spPr>
          <a:xfrm>
            <a:off x="2589966" y="1945892"/>
            <a:ext cx="1845511" cy="1845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600" dirty="0"/>
              <a:t>C</a:t>
            </a:r>
          </a:p>
        </p:txBody>
      </p:sp>
      <p:sp>
        <p:nvSpPr>
          <p:cNvPr id="57" name="Espace réservé du texte 45">
            <a:extLst>
              <a:ext uri="{FF2B5EF4-FFF2-40B4-BE49-F238E27FC236}">
                <a16:creationId xmlns:a16="http://schemas.microsoft.com/office/drawing/2014/main" id="{60A960E9-AA77-4F13-B909-90728F4F367A}"/>
              </a:ext>
            </a:extLst>
          </p:cNvPr>
          <p:cNvSpPr txBox="1">
            <a:spLocks/>
          </p:cNvSpPr>
          <p:nvPr/>
        </p:nvSpPr>
        <p:spPr>
          <a:xfrm>
            <a:off x="2534753" y="3416311"/>
            <a:ext cx="2275452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fr-FR" sz="1200" dirty="0"/>
              <a:t>3 prises Ethernet</a:t>
            </a:r>
          </a:p>
        </p:txBody>
      </p:sp>
      <p:sp>
        <p:nvSpPr>
          <p:cNvPr id="59" name="Espace réservé du texte 45">
            <a:extLst>
              <a:ext uri="{FF2B5EF4-FFF2-40B4-BE49-F238E27FC236}">
                <a16:creationId xmlns:a16="http://schemas.microsoft.com/office/drawing/2014/main" id="{64331601-5D24-4837-8AD7-C6DF26EB94B4}"/>
              </a:ext>
            </a:extLst>
          </p:cNvPr>
          <p:cNvSpPr txBox="1">
            <a:spLocks/>
          </p:cNvSpPr>
          <p:nvPr/>
        </p:nvSpPr>
        <p:spPr>
          <a:xfrm>
            <a:off x="2878477" y="3414682"/>
            <a:ext cx="2275452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Tx/>
              <a:buChar char="-"/>
            </a:pPr>
            <a:endParaRPr lang="fr-FR" sz="1200" dirty="0"/>
          </a:p>
        </p:txBody>
      </p:sp>
      <p:sp>
        <p:nvSpPr>
          <p:cNvPr id="63" name="Espace réservé du texte 45">
            <a:extLst>
              <a:ext uri="{FF2B5EF4-FFF2-40B4-BE49-F238E27FC236}">
                <a16:creationId xmlns:a16="http://schemas.microsoft.com/office/drawing/2014/main" id="{0A985F1B-BA80-446D-827B-8F6009BEEB91}"/>
              </a:ext>
            </a:extLst>
          </p:cNvPr>
          <p:cNvSpPr txBox="1">
            <a:spLocks/>
          </p:cNvSpPr>
          <p:nvPr/>
        </p:nvSpPr>
        <p:spPr>
          <a:xfrm>
            <a:off x="1649881" y="1912876"/>
            <a:ext cx="2275452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u="sng" dirty="0"/>
              <a:t>BATIMENTS</a:t>
            </a:r>
          </a:p>
        </p:txBody>
      </p:sp>
      <p:sp>
        <p:nvSpPr>
          <p:cNvPr id="65" name="Espace réservé du texte 45">
            <a:extLst>
              <a:ext uri="{FF2B5EF4-FFF2-40B4-BE49-F238E27FC236}">
                <a16:creationId xmlns:a16="http://schemas.microsoft.com/office/drawing/2014/main" id="{C478AEB0-3241-4AD7-AD71-EC566882D54B}"/>
              </a:ext>
            </a:extLst>
          </p:cNvPr>
          <p:cNvSpPr txBox="1">
            <a:spLocks/>
          </p:cNvSpPr>
          <p:nvPr/>
        </p:nvSpPr>
        <p:spPr>
          <a:xfrm>
            <a:off x="7455243" y="1960641"/>
            <a:ext cx="3424882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u="sng" dirty="0"/>
              <a:t>TOUS LES BÂTIMENTS</a:t>
            </a:r>
          </a:p>
        </p:txBody>
      </p:sp>
      <p:sp>
        <p:nvSpPr>
          <p:cNvPr id="69" name="Espace réservé du texte 45">
            <a:extLst>
              <a:ext uri="{FF2B5EF4-FFF2-40B4-BE49-F238E27FC236}">
                <a16:creationId xmlns:a16="http://schemas.microsoft.com/office/drawing/2014/main" id="{65969F0F-6282-4FF9-A479-D874AC857A07}"/>
              </a:ext>
            </a:extLst>
          </p:cNvPr>
          <p:cNvSpPr txBox="1">
            <a:spLocks/>
          </p:cNvSpPr>
          <p:nvPr/>
        </p:nvSpPr>
        <p:spPr>
          <a:xfrm>
            <a:off x="7455243" y="2542337"/>
            <a:ext cx="6296210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/>
              <a:t>Salle des réunions:</a:t>
            </a:r>
          </a:p>
          <a:p>
            <a:pPr algn="l"/>
            <a:r>
              <a:rPr lang="fr-FR" sz="1200" dirty="0"/>
              <a:t>	1 prise Ethernet</a:t>
            </a:r>
          </a:p>
          <a:p>
            <a:pPr algn="l"/>
            <a:r>
              <a:rPr lang="fr-FR" sz="1400" dirty="0"/>
              <a:t>Salle multimédia:</a:t>
            </a:r>
          </a:p>
          <a:p>
            <a:pPr algn="l"/>
            <a:r>
              <a:rPr lang="fr-FR" sz="1200" dirty="0"/>
              <a:t>	26 prises Ethernet</a:t>
            </a:r>
            <a:br>
              <a:rPr lang="fr-FR" sz="1200" dirty="0"/>
            </a:br>
            <a:r>
              <a:rPr lang="fr-FR" sz="1200" dirty="0"/>
              <a:t>	24 PC Stagiaire</a:t>
            </a:r>
            <a:br>
              <a:rPr lang="fr-FR" sz="1200" dirty="0"/>
            </a:br>
            <a:r>
              <a:rPr lang="fr-FR" sz="1200" dirty="0"/>
              <a:t>	1 PC Formateur</a:t>
            </a:r>
            <a:br>
              <a:rPr lang="fr-FR" sz="1200" dirty="0"/>
            </a:br>
            <a:r>
              <a:rPr lang="fr-FR" sz="1200" dirty="0"/>
              <a:t>	Imprimante réseau</a:t>
            </a:r>
          </a:p>
          <a:p>
            <a:pPr algn="l"/>
            <a:r>
              <a:rPr lang="fr-FR" sz="1400" dirty="0"/>
              <a:t>Amphithéâtre:</a:t>
            </a:r>
          </a:p>
          <a:p>
            <a:pPr algn="l"/>
            <a:r>
              <a:rPr lang="fr-FR" sz="1200" dirty="0"/>
              <a:t>	4 prises Ethernet</a:t>
            </a:r>
          </a:p>
        </p:txBody>
      </p:sp>
      <p:sp>
        <p:nvSpPr>
          <p:cNvPr id="75" name="Espace réservé du texte 45">
            <a:extLst>
              <a:ext uri="{FF2B5EF4-FFF2-40B4-BE49-F238E27FC236}">
                <a16:creationId xmlns:a16="http://schemas.microsoft.com/office/drawing/2014/main" id="{BF5062F7-4397-4556-9DAB-7FA0C50C7AAF}"/>
              </a:ext>
            </a:extLst>
          </p:cNvPr>
          <p:cNvSpPr txBox="1">
            <a:spLocks/>
          </p:cNvSpPr>
          <p:nvPr/>
        </p:nvSpPr>
        <p:spPr>
          <a:xfrm>
            <a:off x="890495" y="5450419"/>
            <a:ext cx="6296210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200" dirty="0"/>
              <a:t>Autres : </a:t>
            </a:r>
            <a:r>
              <a:rPr lang="fr-FR" sz="1200" dirty="0" err="1"/>
              <a:t>WiFi</a:t>
            </a:r>
            <a:r>
              <a:rPr lang="fr-FR" sz="1200" dirty="0"/>
              <a:t>, imprimante, serveur WEB, NAS, système Digicode</a:t>
            </a:r>
          </a:p>
        </p:txBody>
      </p:sp>
    </p:spTree>
    <p:extLst>
      <p:ext uri="{BB962C8B-B14F-4D97-AF65-F5344CB8AC3E}">
        <p14:creationId xmlns:p14="http://schemas.microsoft.com/office/powerpoint/2010/main" val="429251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3" grpId="0"/>
      <p:bldP spid="57" grpId="0"/>
      <p:bldP spid="63" grpId="0"/>
      <p:bldP spid="65" grpId="0"/>
      <p:bldP spid="69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 rtlCol="0">
            <a:noAutofit/>
          </a:bodyPr>
          <a:lstStyle/>
          <a:p>
            <a:pPr rtl="0"/>
            <a:r>
              <a:rPr lang="fr-FR" sz="6000" u="sng" dirty="0"/>
              <a:t>Activités confiés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71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 u="sng" dirty="0"/>
              <a:t>Notre mission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- Sécurisé l’accès a la salle informatique et porte d’entrée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- Gestion des accès par employés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1348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- Gestion des erreurs de saisies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dirty="0"/>
              <a:t>Digicode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486</TotalTime>
  <Words>454</Words>
  <Application>Microsoft Office PowerPoint</Application>
  <PresentationFormat>Grand écran</PresentationFormat>
  <Paragraphs>171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Monoligne</vt:lpstr>
      <vt:lpstr>Digicode</vt:lpstr>
      <vt:lpstr>Sommaire</vt:lpstr>
      <vt:lpstr>PRÉSENTATION DE L’ENTREPRISE</vt:lpstr>
      <vt:lpstr>La MAISON DES LIGUES</vt:lpstr>
      <vt:lpstr>Effectif de l’entreprise</vt:lpstr>
      <vt:lpstr>Plan réseau</vt:lpstr>
      <vt:lpstr>Ressources informatiques </vt:lpstr>
      <vt:lpstr>Activités confiés</vt:lpstr>
      <vt:lpstr>Notre mission ?</vt:lpstr>
      <vt:lpstr>Tâches confiées</vt:lpstr>
      <vt:lpstr>Ma responsabilité </vt:lpstr>
      <vt:lpstr>Outils utilisés</vt:lpstr>
      <vt:lpstr>Outils utilisés</vt:lpstr>
      <vt:lpstr>Méthode de travail</vt:lpstr>
      <vt:lpstr>Méthodes DE TRAVAIL</vt:lpstr>
      <vt:lpstr>DIAGRAMME DE GANTT</vt:lpstr>
      <vt:lpstr>Présentation PowerPoint</vt:lpstr>
      <vt:lpstr>Bilan</vt:lpstr>
      <vt:lpstr>Bilan</vt:lpstr>
      <vt:lpstr>Conclusion</vt:lpstr>
      <vt:lpstr>Apport des séances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Digicode</dc:title>
  <dc:creator>SKWERES Oliwer</dc:creator>
  <cp:lastModifiedBy>Oliwer SKWERES</cp:lastModifiedBy>
  <cp:revision>9</cp:revision>
  <dcterms:created xsi:type="dcterms:W3CDTF">2022-02-02T08:05:39Z</dcterms:created>
  <dcterms:modified xsi:type="dcterms:W3CDTF">2022-03-17T00:52:08Z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