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664C-13BF-4B44-A111-E2FCC6C56388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E3D32-9630-49E7-B131-56A28D141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8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6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80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0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9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6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E3D32-9630-49E7-B131-56A28D1413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3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0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16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3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7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3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7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6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7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1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4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6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A84ABF-A69F-4032-9D99-39B44150471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2BCCFD-FEC3-4564-A8A3-C30D2E581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9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</a:t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Вернисаж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9752" y="4687910"/>
            <a:ext cx="3872248" cy="1326524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студентом группы ИСП-27</a:t>
            </a:r>
          </a:p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Нестеренко Никитой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3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Улитка Боб – Нестеренко Никита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99" y="685800"/>
            <a:ext cx="5254028" cy="3614738"/>
          </a:xfrm>
        </p:spPr>
      </p:pic>
    </p:spTree>
    <p:extLst>
      <p:ext uri="{BB962C8B-B14F-4D97-AF65-F5344CB8AC3E}">
        <p14:creationId xmlns:p14="http://schemas.microsoft.com/office/powerpoint/2010/main" val="408263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Звёздная ночь - Винсент </a:t>
            </a:r>
            <a:r>
              <a:rPr lang="ru-RU" dirty="0" err="1" smtClean="0"/>
              <a:t>ван</a:t>
            </a:r>
            <a:r>
              <a:rPr lang="ru-RU" dirty="0" smtClean="0"/>
              <a:t> Гог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774031"/>
            <a:ext cx="1819275" cy="1438275"/>
          </a:xfrm>
        </p:spPr>
      </p:pic>
    </p:spTree>
    <p:extLst>
      <p:ext uri="{BB962C8B-B14F-4D97-AF65-F5344CB8AC3E}">
        <p14:creationId xmlns:p14="http://schemas.microsoft.com/office/powerpoint/2010/main" val="119999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Мона</a:t>
            </a:r>
            <a:r>
              <a:rPr lang="ru-RU" dirty="0" smtClean="0"/>
              <a:t> Лиза – Леонардо да Винчи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91" y="685800"/>
            <a:ext cx="2426444" cy="3614738"/>
          </a:xfrm>
        </p:spPr>
      </p:pic>
    </p:spTree>
    <p:extLst>
      <p:ext uri="{BB962C8B-B14F-4D97-AF65-F5344CB8AC3E}">
        <p14:creationId xmlns:p14="http://schemas.microsoft.com/office/powerpoint/2010/main" val="333349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065" y="365125"/>
            <a:ext cx="10722735" cy="1325563"/>
          </a:xfrm>
        </p:spPr>
        <p:txBody>
          <a:bodyPr/>
          <a:lstStyle/>
          <a:p>
            <a:pPr algn="ctr"/>
            <a:r>
              <a:rPr lang="ru-RU" dirty="0" smtClean="0"/>
              <a:t>Ирисы – Винсент </a:t>
            </a:r>
            <a:r>
              <a:rPr lang="ru-RU" dirty="0" err="1" smtClean="0"/>
              <a:t>ван</a:t>
            </a:r>
            <a:r>
              <a:rPr lang="ru-RU" dirty="0" smtClean="0"/>
              <a:t> Гог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1545431"/>
            <a:ext cx="2409825" cy="1895475"/>
          </a:xfrm>
        </p:spPr>
      </p:pic>
    </p:spTree>
    <p:extLst>
      <p:ext uri="{BB962C8B-B14F-4D97-AF65-F5344CB8AC3E}">
        <p14:creationId xmlns:p14="http://schemas.microsoft.com/office/powerpoint/2010/main" val="311269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Ночная </a:t>
            </a:r>
            <a:r>
              <a:rPr lang="ru-RU" dirty="0" err="1" smtClean="0"/>
              <a:t>терасса</a:t>
            </a:r>
            <a:r>
              <a:rPr lang="ru-RU" dirty="0" smtClean="0"/>
              <a:t> кафе – Винсент </a:t>
            </a:r>
            <a:r>
              <a:rPr lang="ru-RU" dirty="0" err="1" smtClean="0"/>
              <a:t>ван</a:t>
            </a:r>
            <a:r>
              <a:rPr lang="ru-RU" dirty="0" smtClean="0"/>
              <a:t> Гог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1297781"/>
            <a:ext cx="1914525" cy="2390775"/>
          </a:xfrm>
        </p:spPr>
      </p:pic>
    </p:spTree>
    <p:extLst>
      <p:ext uri="{BB962C8B-B14F-4D97-AF65-F5344CB8AC3E}">
        <p14:creationId xmlns:p14="http://schemas.microsoft.com/office/powerpoint/2010/main" val="333618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Подсолнухи – Винсент </a:t>
            </a:r>
            <a:r>
              <a:rPr lang="ru-RU" dirty="0" err="1" smtClean="0"/>
              <a:t>ван</a:t>
            </a:r>
            <a:r>
              <a:rPr lang="ru-RU" dirty="0" smtClean="0"/>
              <a:t> Гог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88" y="1064419"/>
            <a:ext cx="2152650" cy="2857500"/>
          </a:xfrm>
        </p:spPr>
      </p:pic>
    </p:spTree>
    <p:extLst>
      <p:ext uri="{BB962C8B-B14F-4D97-AF65-F5344CB8AC3E}">
        <p14:creationId xmlns:p14="http://schemas.microsoft.com/office/powerpoint/2010/main" val="81080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35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56134" y="5975797"/>
            <a:ext cx="97665" cy="20116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56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54</Words>
  <Application>Microsoft Office PowerPoint</Application>
  <PresentationFormat>Широкоэкранный</PresentationFormat>
  <Paragraphs>18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Сектор</vt:lpstr>
      <vt:lpstr>Презентация на тему “Вернисаж”</vt:lpstr>
      <vt:lpstr>Улитка Боб – Нестеренко Никита</vt:lpstr>
      <vt:lpstr>Звёздная ночь - Винсент ван Гог</vt:lpstr>
      <vt:lpstr>Мона Лиза – Леонардо да Винчи</vt:lpstr>
      <vt:lpstr>Ирисы – Винсент ван Гог</vt:lpstr>
      <vt:lpstr>Ночная терасса кафе – Винсент ван Гог</vt:lpstr>
      <vt:lpstr>Подсолнухи – Винсент ван Гог</vt:lpstr>
      <vt:lpstr>Спасибо за внимание</vt:lpstr>
    </vt:vector>
  </TitlesOfParts>
  <Company>АТИ ДГТУ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“Вернисаж”</dc:title>
  <dc:creator>Студент АТИ ДГТУ</dc:creator>
  <cp:lastModifiedBy>Студент АТИ ДГТУ</cp:lastModifiedBy>
  <cp:revision>8</cp:revision>
  <dcterms:created xsi:type="dcterms:W3CDTF">2024-02-02T06:08:44Z</dcterms:created>
  <dcterms:modified xsi:type="dcterms:W3CDTF">2024-02-02T06:56:11Z</dcterms:modified>
</cp:coreProperties>
</file>