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34559" autoAdjust="0"/>
    <p:restoredTop sz="86355" autoAdjust="0"/>
  </p:normalViewPr>
  <p:slideViewPr>
    <p:cSldViewPr snapToGrid="0">
      <p:cViewPr varScale="1">
        <p:scale>
          <a:sx n="64" d="100"/>
          <a:sy n="64" d="100"/>
        </p:scale>
        <p:origin x="1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wind"/>
      </p:transition>
    </mc:Choice>
    <mc:Fallback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wind"/>
      </p:transition>
    </mc:Choice>
    <mc:Fallback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wind"/>
      </p:transition>
    </mc:Choice>
    <mc:Fallback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wind"/>
      </p:transition>
    </mc:Choice>
    <mc:Fallback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wind"/>
      </p:transition>
    </mc:Choice>
    <mc:Fallback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wind"/>
      </p:transition>
    </mc:Choice>
    <mc:Fallback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wind"/>
      </p:transition>
    </mc:Choice>
    <mc:Fallback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wind"/>
      </p:transition>
    </mc:Choice>
    <mc:Fallback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wind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wind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wind"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wind"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wind"/>
      </p:transition>
    </mc:Choice>
    <mc:Fallback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wind"/>
      </p:transition>
    </mc:Choice>
    <mc:Fallback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wind"/>
      </p:transition>
    </mc:Choice>
    <mc:Fallback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wind"/>
      </p:transition>
    </mc:Choice>
    <mc:Fallback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wind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wind"/>
      </p:transition>
    </mc:Choice>
    <mc:Fallback>
      <p:transition spd="slow" advTm="3000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Моя будущая профессия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Сделали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нестеренко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дацук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513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wind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10445390" cy="110725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этом всё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моя будущая профессия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205" y="2051909"/>
            <a:ext cx="5865589" cy="4393530"/>
          </a:xfrm>
        </p:spPr>
      </p:pic>
    </p:spTree>
    <p:extLst>
      <p:ext uri="{BB962C8B-B14F-4D97-AF65-F5344CB8AC3E}">
        <p14:creationId xmlns:p14="http://schemas.microsoft.com/office/powerpoint/2010/main" val="13865858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wind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9104" y="618517"/>
            <a:ext cx="9269122" cy="155801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Интересные факты об программистах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Еще во втором веке до нашей эры существовал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антикитерский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механизм.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 представлял собой устройство для расчета движения небесных тел и считается древнейшим из известных человечеству калькуляторов. То есть, можно сказать, что история программирования началась более 2000 лет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назад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широко известный язык программирования высокого уровня — это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Фортран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разработанный в IBM с 1954 по 1957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компьютерах НАСА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1969 года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использовался менее сложный код, чем в современных смартфонах.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" y="214411"/>
            <a:ext cx="22193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782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wind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ПРОГРАМмИСТ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Программи́ст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специалист, занимающийся программированием, то есть созданием компьютерных программ.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Программисты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офисе «Яндекса» ...</a:t>
            </a:r>
          </a:p>
        </p:txBody>
      </p:sp>
    </p:spTree>
    <p:extLst>
      <p:ext uri="{BB962C8B-B14F-4D97-AF65-F5344CB8AC3E}">
        <p14:creationId xmlns:p14="http://schemas.microsoft.com/office/powerpoint/2010/main" val="12524139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wind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чем разница между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Обычный ЧЕЛОВЕК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70" y="3316958"/>
            <a:ext cx="4162811" cy="3118090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Ультра мега сигма программист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019" y="3372350"/>
            <a:ext cx="6014612" cy="3007306"/>
          </a:xfrm>
        </p:spPr>
      </p:pic>
    </p:spTree>
    <p:extLst>
      <p:ext uri="{BB962C8B-B14F-4D97-AF65-F5344CB8AC3E}">
        <p14:creationId xmlns:p14="http://schemas.microsoft.com/office/powerpoint/2010/main" val="4611459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wind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программист умнее обычного человека вместо мозга у него чип и процессор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329" y="2444269"/>
            <a:ext cx="6721341" cy="3780754"/>
          </a:xfrm>
        </p:spPr>
      </p:pic>
    </p:spTree>
    <p:extLst>
      <p:ext uri="{BB962C8B-B14F-4D97-AF65-F5344CB8AC3E}">
        <p14:creationId xmlns:p14="http://schemas.microsoft.com/office/powerpoint/2010/main" val="11877147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wind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Зарплата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Рост средней зарплаты программистов на 20% до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640 439 евро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году средняя зарплата ИТ-специалистов в России составила 64 439 рублей, тогда как в 2022-м она равнялась 53 735 рублям. Таким образом, рост в годовом исчислении оказался на уровне 20%.20 дек.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 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5615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wind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Где работают программисты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IT-компании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банки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транспортные компании;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структуры;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ФСБ, МВД, ФСО;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-студии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себя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56998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wind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Чем занимается программист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Программист – это специалист, занимающийся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созданием компьютерных программ, приложений для телефонов и планшетов, различных интернет сервисов и сайтов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Программист очень широкое понятие, у них много дополнительных специализаций, обобщенно все направления работы можно подразделить на три: Прикладное направление.</a:t>
            </a:r>
          </a:p>
        </p:txBody>
      </p:sp>
    </p:spTree>
    <p:extLst>
      <p:ext uri="{BB962C8B-B14F-4D97-AF65-F5344CB8AC3E}">
        <p14:creationId xmlns:p14="http://schemas.microsoft.com/office/powerpoint/2010/main" val="15834336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wind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Программисты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0510"/>
            <a:ext cx="6697350" cy="449749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50" y="2506326"/>
            <a:ext cx="5494650" cy="449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177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000">
        <p15:prstTrans prst="wind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апля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22</TotalTime>
  <Words>264</Words>
  <Application>Microsoft Office PowerPoint</Application>
  <PresentationFormat>Широкоэкранный</PresentationFormat>
  <Paragraphs>26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Tw Cen MT</vt:lpstr>
      <vt:lpstr>Капля</vt:lpstr>
      <vt:lpstr>Моя будущая профессия</vt:lpstr>
      <vt:lpstr>Интересные факты об программистах</vt:lpstr>
      <vt:lpstr>ПРОГРАМмИСТ</vt:lpstr>
      <vt:lpstr>В чем разница между</vt:lpstr>
      <vt:lpstr>Обычно программист умнее обычного человека вместо мозга у него чип и процессор</vt:lpstr>
      <vt:lpstr>Зарплата</vt:lpstr>
      <vt:lpstr>Где работают программисты</vt:lpstr>
      <vt:lpstr>Чем занимается программист</vt:lpstr>
      <vt:lpstr>Программисты</vt:lpstr>
      <vt:lpstr>На этом всё Это моя будущая профессия</vt:lpstr>
    </vt:vector>
  </TitlesOfParts>
  <Company>АТИ ДГТУ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Моя будущая профессия</dc:title>
  <dc:creator>Студент АТИ ДГТУ</dc:creator>
  <cp:lastModifiedBy>Студент АТИ ДГТУ</cp:lastModifiedBy>
  <cp:revision>3</cp:revision>
  <dcterms:created xsi:type="dcterms:W3CDTF">2024-02-09T10:15:20Z</dcterms:created>
  <dcterms:modified xsi:type="dcterms:W3CDTF">2024-02-09T10:37:34Z</dcterms:modified>
</cp:coreProperties>
</file>