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377963" cy="2971801"/>
          </a:xfrm>
        </p:spPr>
        <p:txBody>
          <a:bodyPr/>
          <a:lstStyle/>
          <a:p>
            <a:r>
              <a:rPr lang="ru-RU" dirty="0" smtClean="0"/>
              <a:t>Профессиональный колледж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Добро пожаловать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2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Возможные неисправности автомобиля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Неисправности двигателя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Неисправности шасси</a:t>
            </a:r>
            <a:r>
              <a:rPr lang="en-US" dirty="0" smtClean="0"/>
              <a:t>, </a:t>
            </a:r>
            <a:r>
              <a:rPr lang="ru-RU" dirty="0" smtClean="0"/>
              <a:t>влияющие на безопасность вождения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8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Повестка дня</a:t>
            </a:r>
            <a:r>
              <a:rPr lang="en-US" dirty="0" smtClean="0"/>
              <a:t>/</a:t>
            </a:r>
            <a:r>
              <a:rPr lang="ru-RU" dirty="0" smtClean="0"/>
              <a:t>разделы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Двигатель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Электрооборудование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Трансмиссия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Ходовая часть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Механизмы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Основы технического обслуживания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Возможные неисправности автомобиля.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45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отечественные автомобили делятся в зависимости от рабочего объема цилиндров двигателя (литража) на 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Автомобиль состоит из трех основных частей</a:t>
            </a:r>
            <a:r>
              <a:rPr lang="en-US" dirty="0" smtClean="0"/>
              <a:t>:</a:t>
            </a:r>
            <a:r>
              <a:rPr lang="ru-RU" dirty="0" smtClean="0"/>
              <a:t> двигателя</a:t>
            </a:r>
            <a:r>
              <a:rPr lang="en-US" dirty="0" smtClean="0"/>
              <a:t>, </a:t>
            </a:r>
            <a:r>
              <a:rPr lang="ru-RU" dirty="0" smtClean="0"/>
              <a:t>шасси и кузова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13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Двигатель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Двигатель – это источник механической энергии</a:t>
            </a:r>
            <a:r>
              <a:rPr lang="en-US" dirty="0" smtClean="0"/>
              <a:t>, </a:t>
            </a:r>
            <a:r>
              <a:rPr lang="ru-RU" dirty="0" smtClean="0"/>
              <a:t>приводящий автомобиль в движение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двигателе тепловая энергия топлива преобразуется в механическую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8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электрооборудование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Электрическая энергия на автомобиле применяется для зажигания горючей смеси</a:t>
            </a:r>
            <a:r>
              <a:rPr lang="en-US" dirty="0" smtClean="0"/>
              <a:t>, </a:t>
            </a:r>
            <a:r>
              <a:rPr lang="ru-RU" dirty="0" smtClean="0"/>
              <a:t>пуска двигателя</a:t>
            </a:r>
            <a:r>
              <a:rPr lang="en-US" dirty="0" smtClean="0"/>
              <a:t>, </a:t>
            </a:r>
            <a:r>
              <a:rPr lang="ru-RU" dirty="0" smtClean="0"/>
              <a:t>звуковой и световой сигнализации</a:t>
            </a:r>
            <a:r>
              <a:rPr lang="en-US" dirty="0" smtClean="0"/>
              <a:t>, </a:t>
            </a:r>
            <a:r>
              <a:rPr lang="ru-RU" dirty="0" smtClean="0"/>
              <a:t>освещения и в контрольно-измерительных приборах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63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ТРАНСМИССИЯ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Трансмиссия служит для передач вращения валов от двигателя на ведущие колеса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Трансмиссия состоит из сцепления</a:t>
            </a:r>
            <a:r>
              <a:rPr lang="en-US" dirty="0" smtClean="0"/>
              <a:t>, </a:t>
            </a:r>
            <a:r>
              <a:rPr lang="ru-RU" dirty="0" smtClean="0"/>
              <a:t>коробки передач</a:t>
            </a:r>
            <a:r>
              <a:rPr lang="en-US" dirty="0" smtClean="0"/>
              <a:t>, </a:t>
            </a:r>
            <a:r>
              <a:rPr lang="ru-RU" dirty="0" smtClean="0"/>
              <a:t>карданной передачи и ведущего 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83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Ходовая часть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Ходовая часть предназначена для передвижения автомобиля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Ходовая часть состоит из колес и подвесок</a:t>
            </a:r>
            <a:r>
              <a:rPr lang="en-US" dirty="0" smtClean="0"/>
              <a:t>, </a:t>
            </a:r>
            <a:r>
              <a:rPr lang="ru-RU" dirty="0" smtClean="0"/>
              <a:t>которые связывают колеса с кузовом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Подвески гасят колебания кузова при движении</a:t>
            </a:r>
          </a:p>
        </p:txBody>
      </p:sp>
    </p:spTree>
    <p:extLst>
      <p:ext uri="{BB962C8B-B14F-4D97-AF65-F5344CB8AC3E}">
        <p14:creationId xmlns:p14="http://schemas.microsoft.com/office/powerpoint/2010/main" val="81838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/>
          <a:lstStyle/>
          <a:p>
            <a:r>
              <a:rPr lang="ru-RU" dirty="0" smtClean="0"/>
              <a:t>Механизмы управления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Механизмы управления включают в себя рулевое управление для  изменения направления движения автомобиля и тормозную систему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51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839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Основы технического обслуживания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846231"/>
            <a:ext cx="8534400" cy="3148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Ежедневное техническое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Периодические виды технического обслуживания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77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>
        <p14:flas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189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Профессиональный колледж</vt:lpstr>
      <vt:lpstr>Повестка дня/разделы</vt:lpstr>
      <vt:lpstr>Общие сведения</vt:lpstr>
      <vt:lpstr>Двигатель</vt:lpstr>
      <vt:lpstr>электрооборудование</vt:lpstr>
      <vt:lpstr>ТРАНСМИССИЯ</vt:lpstr>
      <vt:lpstr>Ходовая часть</vt:lpstr>
      <vt:lpstr>Механизмы управления</vt:lpstr>
      <vt:lpstr>Основы технического обслуживания</vt:lpstr>
      <vt:lpstr>Возможные неисправности автомобиля</vt:lpstr>
    </vt:vector>
  </TitlesOfParts>
  <Company>АТИ ДГТУ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Профессиональный колледж</dc:title>
  <dc:creator>Студент АТИ ДГТУ</dc:creator>
  <cp:lastModifiedBy>Студент АТИ ДГТУ</cp:lastModifiedBy>
  <cp:revision>7</cp:revision>
  <dcterms:created xsi:type="dcterms:W3CDTF">2024-02-09T09:54:18Z</dcterms:created>
  <dcterms:modified xsi:type="dcterms:W3CDTF">2024-02-09T10:38:25Z</dcterms:modified>
</cp:coreProperties>
</file>