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6" r:id="rId14"/>
    <p:sldId id="265" r:id="rId15"/>
    <p:sldId id="274"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676275" y="3124200"/>
            <a:ext cx="9190990" cy="230695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STUDENT NAME</a:t>
            </a:r>
            <a:r>
              <a:rPr lang="en-IN" altLang="en-US" sz="2400">
                <a:latin typeface="Times New Roman" panose="02020603050405020304" pitchFamily="18" charset="0"/>
                <a:cs typeface="Times New Roman" panose="02020603050405020304" pitchFamily="18" charset="0"/>
              </a:rPr>
              <a:t>	: </a:t>
            </a:r>
            <a:r>
              <a:rPr lang="en-US" altLang="en-IN" sz="2400">
                <a:latin typeface="Times New Roman" panose="02020603050405020304" pitchFamily="18" charset="0"/>
                <a:cs typeface="Times New Roman" panose="02020603050405020304" pitchFamily="18" charset="0"/>
              </a:rPr>
              <a:t>NISHA 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 312219</a:t>
            </a:r>
            <a:r>
              <a:rPr lang="en-US" altLang="en-IN" sz="2400" dirty="0">
                <a:latin typeface="Times New Roman" panose="02020603050405020304" pitchFamily="18" charset="0"/>
                <a:cs typeface="Times New Roman" panose="02020603050405020304" pitchFamily="18" charset="0"/>
              </a:rPr>
              <a:t>304</a:t>
            </a:r>
            <a:r>
              <a:rPr lang="en-IN" altLang="en-US" sz="2400" dirty="0">
                <a:latin typeface="Times New Roman" panose="02020603050405020304" pitchFamily="18" charset="0"/>
                <a:cs typeface="Times New Roman" panose="02020603050405020304" pitchFamily="18" charset="0"/>
              </a:rPr>
              <a:t> / asunm170931229</a:t>
            </a:r>
            <a:r>
              <a:rPr lang="en-US" altLang="en-IN" sz="2400" dirty="0">
                <a:latin typeface="Times New Roman" panose="02020603050405020304" pitchFamily="18" charset="0"/>
                <a:cs typeface="Times New Roman" panose="02020603050405020304" pitchFamily="18" charset="0"/>
              </a:rPr>
              <a:t>304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altLang="en-US" sz="2400" dirty="0">
                <a:latin typeface="Times New Roman" panose="02020603050405020304" pitchFamily="18" charset="0"/>
                <a:cs typeface="Times New Roman" panose="02020603050405020304" pitchFamily="18" charset="0"/>
              </a:rPr>
              <a:t>		: LAKSHMI BANGARU ARTS AND SCIENCE</a:t>
            </a:r>
            <a:endParaRPr lang="en-IN" altLang="en-US" sz="2400" dirty="0">
              <a:latin typeface="Times New Roman" panose="02020603050405020304" pitchFamily="18" charset="0"/>
              <a:cs typeface="Times New Roman" panose="02020603050405020304" pitchFamily="18" charset="0"/>
            </a:endParaRPr>
          </a:p>
          <a:p>
            <a:pPr marL="2286000" lvl="5" indent="457200"/>
            <a:r>
              <a:rPr lang="en-IN" altLang="en-US" sz="2400" dirty="0">
                <a:latin typeface="Times New Roman" panose="02020603050405020304" pitchFamily="18" charset="0"/>
                <a:cs typeface="Times New Roman" panose="02020603050405020304" pitchFamily="18" charset="0"/>
              </a:rPr>
              <a:t>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66800" y="968375"/>
            <a:ext cx="8730615" cy="5837555"/>
          </a:xfrm>
          <a:prstGeom prst="rect">
            <a:avLst/>
          </a:prstGeom>
          <a:noFill/>
        </p:spPr>
        <p:txBody>
          <a:bodyPr wrap="square" rtlCol="0">
            <a:noAutofit/>
          </a:bodyPr>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endParaRPr lang="en-IN" alt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endParaRPr lang="en-IN" alt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914400" y="232410"/>
            <a:ext cx="9149080" cy="6200140"/>
          </a:xfrm>
        </p:spPr>
        <p:txBody>
          <a:bodyPr>
            <a:noAutofit/>
          </a:bodyPr>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endParaRPr lang="en-IN" altLang="en-US">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endParaRPr lang="en-IN" altLang="en-US">
              <a:latin typeface="Times New Roman" panose="02020603050405020304" pitchFamily="18" charset="0"/>
              <a:cs typeface="Times New Roman" panose="02020603050405020304" pitchFamily="18" charset="0"/>
            </a:endParaRPr>
          </a:p>
          <a:p>
            <a:pPr>
              <a:lnSpc>
                <a:spcPct val="150000"/>
              </a:lnSpc>
            </a:pPr>
            <a:r>
              <a:rPr lang="en-IN" altLang="en-US">
                <a:latin typeface="Times New Roman" panose="02020603050405020304" pitchFamily="18" charset="0"/>
                <a:cs typeface="Times New Roman" panose="02020603050405020304" pitchFamily="18" charset="0"/>
              </a:rPr>
              <a:t> </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descr="Screenshot 2024-08-27 085918"/>
          <p:cNvPicPr>
            <a:picLocks noChangeAspect="1"/>
          </p:cNvPicPr>
          <p:nvPr/>
        </p:nvPicPr>
        <p:blipFill>
          <a:blip r:embed="rId2"/>
          <a:stretch>
            <a:fillRect/>
          </a:stretch>
        </p:blipFill>
        <p:spPr>
          <a:xfrm>
            <a:off x="1087755" y="1219200"/>
            <a:ext cx="8084185" cy="47078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Results</a:t>
            </a:r>
            <a:endParaRPr lang="en-IN" altLang="en-US"/>
          </a:p>
        </p:txBody>
      </p:sp>
      <p:sp>
        <p:nvSpPr>
          <p:cNvPr id="3" name="Text Box 2"/>
          <p:cNvSpPr txBox="1"/>
          <p:nvPr/>
        </p:nvSpPr>
        <p:spPr>
          <a:xfrm>
            <a:off x="1412875" y="2057400"/>
            <a:ext cx="7868285" cy="2058035"/>
          </a:xfrm>
          <a:prstGeom prst="rect">
            <a:avLst/>
          </a:prstGeom>
          <a:noFill/>
        </p:spPr>
        <p:txBody>
          <a:bodyPr wrap="square" rtlCol="0">
            <a:noAutofit/>
          </a:bodyPr>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endParaRPr lang="en-IN" altLang="en-US" sz="24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endParaRPr lang="en-IN" altLang="en-US" sz="24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endParaRPr lang="en-IN" altLang="en-US" sz="24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endParaRPr lang="en-IN" altLang="en-US" sz="2400">
              <a:latin typeface="Times New Roman" panose="02020603050405020304" pitchFamily="18" charset="0"/>
              <a:cs typeface="Times New Roman" panose="02020603050405020304" pitchFamily="18" charset="0"/>
            </a:endParaRPr>
          </a:p>
        </p:txBody>
      </p:sp>
      <p:pic>
        <p:nvPicPr>
          <p:cNvPr id="9" name="Picture 8" descr="WhatsApp Image 2024-08-26 at 7.06.25 PM"/>
          <p:cNvPicPr>
            <a:picLocks noChangeAspect="1"/>
          </p:cNvPicPr>
          <p:nvPr/>
        </p:nvPicPr>
        <p:blipFill>
          <a:blip r:embed="rId2"/>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p>
            <a:r>
              <a:rPr lang="en-IN" altLang="en-US" sz="2400" b="1">
                <a:latin typeface="Times New Roman" panose="02020603050405020304" pitchFamily="18" charset="0"/>
                <a:cs typeface="Times New Roman" panose="02020603050405020304" pitchFamily="18" charset="0"/>
              </a:rPr>
              <a:t>Techniques and its explanation</a:t>
            </a:r>
            <a:endParaRPr lang="en-IN" altLang="en-US" sz="2400" b="1">
              <a:latin typeface="Times New Roman" panose="02020603050405020304" pitchFamily="18" charset="0"/>
              <a:cs typeface="Times New Roman" panose="02020603050405020304" pitchFamily="18" charset="0"/>
            </a:endParaRP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62635" y="1089025"/>
            <a:ext cx="9128125" cy="5720080"/>
          </a:xfrm>
          <a:prstGeom prst="rect">
            <a:avLst/>
          </a:prstGeom>
          <a:noFill/>
        </p:spPr>
        <p:txBody>
          <a:bodyPr wrap="square" rtlCol="0">
            <a:noAutofit/>
          </a:bodyPr>
          <a:p>
            <a:r>
              <a:rPr lang="en-IN" altLang="en-US" sz="2400">
                <a:latin typeface="Times New Roman" panose="02020603050405020304" pitchFamily="18" charset="0"/>
                <a:cs typeface="Times New Roman" panose="02020603050405020304" pitchFamily="18" charset="0"/>
              </a:rPr>
              <a:t>Employee data - Taken from the Edunet (from Kaggle)</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There are 26 features in that downloaded employee data.</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I took 9 features from that data.</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They are: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3945</Words>
  <Application>WPS Presentation</Application>
  <PresentationFormat>Widescreen</PresentationFormat>
  <Paragraphs>130</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19</cp:revision>
  <dcterms:created xsi:type="dcterms:W3CDTF">2024-03-29T15:07:00Z</dcterms:created>
  <dcterms:modified xsi:type="dcterms:W3CDTF">2024-08-27T16:21:11Z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