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7CF6D8-D050-49A7-B6DF-711422C0B662}"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7CF6D8-D050-49A7-B6DF-711422C0B662}"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7CF6D8-D050-49A7-B6DF-711422C0B662}"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7CF6D8-D050-49A7-B6DF-711422C0B662}"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CF6D8-D050-49A7-B6DF-711422C0B662}"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7CF6D8-D050-49A7-B6DF-711422C0B662}"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7CF6D8-D050-49A7-B6DF-711422C0B662}"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7CF6D8-D050-49A7-B6DF-711422C0B662}"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CF6D8-D050-49A7-B6DF-711422C0B662}"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CF6D8-D050-49A7-B6DF-711422C0B662}"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CF6D8-D050-49A7-B6DF-711422C0B662}"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4231C-E8B5-476F-90E6-74C7EFCAF4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CF6D8-D050-49A7-B6DF-711422C0B662}" type="datetimeFigureOut">
              <a:rPr lang="en-US" smtClean="0"/>
              <a:t>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4231C-E8B5-476F-90E6-74C7EFCAF4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dapt.in.capgemini.com/mod/vpl/view.php?id=453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357297"/>
          </a:xfrm>
        </p:spPr>
        <p:txBody>
          <a:bodyPr/>
          <a:lstStyle/>
          <a:p>
            <a:r>
              <a:rPr lang="en-IN" dirty="0" smtClean="0"/>
              <a:t>Assignment2</a:t>
            </a:r>
            <a:endParaRPr lang="en-US" dirty="0"/>
          </a:p>
        </p:txBody>
      </p:sp>
      <p:sp>
        <p:nvSpPr>
          <p:cNvPr id="3" name="Subtitle 2"/>
          <p:cNvSpPr>
            <a:spLocks noGrp="1"/>
          </p:cNvSpPr>
          <p:nvPr>
            <p:ph type="subTitle" idx="1"/>
          </p:nvPr>
        </p:nvSpPr>
        <p:spPr>
          <a:xfrm>
            <a:off x="0" y="1071546"/>
            <a:ext cx="9144000" cy="4143404"/>
          </a:xfrm>
        </p:spPr>
        <p:txBody>
          <a:bodyPr>
            <a:normAutofit fontScale="70000" lnSpcReduction="20000"/>
          </a:bodyPr>
          <a:lstStyle/>
          <a:p>
            <a:r>
              <a:rPr lang="en-GB" b="1" dirty="0">
                <a:hlinkClick r:id="rId2" tooltip="Q1"/>
              </a:rPr>
              <a:t>1</a:t>
            </a:r>
            <a:r>
              <a:rPr lang="en-GB" b="1" dirty="0"/>
              <a:t>. Write a singleton class. Confirm that singleton class cannot be inherited.</a:t>
            </a:r>
            <a:endParaRPr lang="en-GB" dirty="0"/>
          </a:p>
          <a:p>
            <a:r>
              <a:rPr lang="en-GB" b="1" dirty="0"/>
              <a:t>Singleton Class:-</a:t>
            </a:r>
            <a:endParaRPr lang="en-GB" dirty="0"/>
          </a:p>
          <a:p>
            <a:r>
              <a:rPr lang="en-GB" dirty="0"/>
              <a:t>The singleton design pattern is used to restrict the instantiation of a class and ensures that only one instance of the class exists in the JVM. In other words, a singleton class is a class that can have only one object (an instance of the class) at a time per JVM instance.</a:t>
            </a:r>
          </a:p>
          <a:p>
            <a:r>
              <a:rPr lang="en-GB" b="1" dirty="0"/>
              <a:t>Specifications :</a:t>
            </a:r>
            <a:endParaRPr lang="en-GB" dirty="0"/>
          </a:p>
          <a:p>
            <a:r>
              <a:rPr lang="en-GB" dirty="0"/>
              <a:t>class </a:t>
            </a:r>
            <a:r>
              <a:rPr lang="en-GB" dirty="0" err="1"/>
              <a:t>SingletonInheritanceCheck</a:t>
            </a:r>
            <a:r>
              <a:rPr lang="en-GB" dirty="0"/>
              <a:t>{ }</a:t>
            </a:r>
            <a:br>
              <a:rPr lang="en-GB" dirty="0"/>
            </a:br>
            <a:r>
              <a:rPr lang="en-GB" dirty="0"/>
              <a:t>public class Assignment2Q1 {}</a:t>
            </a:r>
            <a:br>
              <a:rPr lang="en-GB" dirty="0"/>
            </a:br>
            <a:endParaRPr lang="en-GB" dirty="0"/>
          </a:p>
          <a:p>
            <a:r>
              <a:rPr lang="en-GB" dirty="0" smtClean="0"/>
              <a:t/>
            </a:r>
            <a:br>
              <a:rPr lang="en-GB"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7).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8).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GB" b="1" dirty="0"/>
              <a:t>Write the classes Line, Rectangle, Cube etc. &amp; make the Shape as their base class. Add an abstract draw() method in the class Shape &amp; draw all shapes.</a:t>
            </a:r>
            <a:endParaRPr lang="en-GB" dirty="0"/>
          </a:p>
          <a:p>
            <a:r>
              <a:rPr lang="en-GB" b="1" dirty="0"/>
              <a:t>Description:-</a:t>
            </a:r>
            <a:endParaRPr lang="en-GB" dirty="0"/>
          </a:p>
          <a:p>
            <a:r>
              <a:rPr lang="en-GB" dirty="0"/>
              <a:t>Write a java class named Shape which has abstract draw() and also classes Line, Rectangle, Cube etc. extends Shape to implement the draw method.</a:t>
            </a:r>
          </a:p>
          <a:p>
            <a:r>
              <a:rPr lang="en-GB" dirty="0" smtClean="0"/>
              <a:t/>
            </a:r>
            <a:br>
              <a:rPr lang="en-GB"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9).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0).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751344"/>
            <a:ext cx="4572000" cy="5355312"/>
          </a:xfrm>
          <a:prstGeom prst="rect">
            <a:avLst/>
          </a:prstGeom>
        </p:spPr>
        <p:txBody>
          <a:bodyPr>
            <a:spAutoFit/>
          </a:bodyPr>
          <a:lstStyle/>
          <a:p>
            <a:r>
              <a:rPr lang="en-GB" b="1" dirty="0"/>
              <a:t>Write an abstract class ‘Persistence’ along with two sub classes ‘</a:t>
            </a:r>
            <a:r>
              <a:rPr lang="en-GB" b="1" dirty="0" err="1"/>
              <a:t>FilePersistence</a:t>
            </a:r>
            <a:r>
              <a:rPr lang="en-GB" b="1" dirty="0"/>
              <a:t>’ &amp; ‘</a:t>
            </a:r>
            <a:r>
              <a:rPr lang="en-GB" b="1" dirty="0" err="1"/>
              <a:t>DatabasePersistence</a:t>
            </a:r>
            <a:r>
              <a:rPr lang="en-GB" b="1" dirty="0"/>
              <a:t>’. The base class with have an abstract method persist() which will be overridden by its sub classes. Write a client who gets the Persistence object at runtime &amp; invokes persist() method on it without knowing whether data is being saved in File or in Database.</a:t>
            </a:r>
            <a:endParaRPr lang="en-GB" dirty="0"/>
          </a:p>
          <a:p>
            <a:r>
              <a:rPr lang="en-GB" b="1" dirty="0"/>
              <a:t>Description:-</a:t>
            </a:r>
            <a:endParaRPr lang="en-GB" dirty="0"/>
          </a:p>
          <a:p>
            <a:r>
              <a:rPr lang="en-GB" dirty="0"/>
              <a:t>Write a program having an abstract class "Persistence" which have two child classes "</a:t>
            </a:r>
            <a:r>
              <a:rPr lang="en-GB" dirty="0" err="1"/>
              <a:t>FilePersistence","DatabasePersistence".The</a:t>
            </a:r>
            <a:r>
              <a:rPr lang="en-GB" dirty="0"/>
              <a:t> base class will have a persist() method and it is overridden by sub </a:t>
            </a:r>
            <a:r>
              <a:rPr lang="en-GB" dirty="0" err="1"/>
              <a:t>classes.wite</a:t>
            </a:r>
            <a:r>
              <a:rPr lang="en-GB" dirty="0"/>
              <a:t> a </a:t>
            </a:r>
            <a:r>
              <a:rPr lang="en-GB" dirty="0" err="1"/>
              <a:t>seperate</a:t>
            </a:r>
            <a:r>
              <a:rPr lang="en-GB" dirty="0"/>
              <a:t> class of client which will get persistence object and invoke persist method on it.(Polymorphism)</a:t>
            </a:r>
          </a:p>
          <a:p>
            <a:r>
              <a:rPr lang="en-GB" dirty="0" smtClean="0"/>
              <a:t/>
            </a:r>
            <a:br>
              <a:rPr lang="en-GB"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1).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74345"/>
            <a:ext cx="4572000" cy="5909310"/>
          </a:xfrm>
          <a:prstGeom prst="rect">
            <a:avLst/>
          </a:prstGeom>
        </p:spPr>
        <p:txBody>
          <a:bodyPr>
            <a:spAutoFit/>
          </a:bodyPr>
          <a:lstStyle/>
          <a:p>
            <a:r>
              <a:rPr lang="en-GB" b="1" dirty="0"/>
              <a:t> Develop an application for Dessert shop. The application should allow owner to add items like Candy, Cookie or Ice Cream in the shop storage. Also customers should be able to place an order.</a:t>
            </a:r>
            <a:endParaRPr lang="en-GB" dirty="0"/>
          </a:p>
          <a:p>
            <a:r>
              <a:rPr lang="en-GB" b="1" dirty="0" err="1"/>
              <a:t>DessertItem</a:t>
            </a:r>
            <a:r>
              <a:rPr lang="en-GB" b="1" dirty="0"/>
              <a:t> is an abstract class having an abstract method </a:t>
            </a:r>
            <a:r>
              <a:rPr lang="en-GB" b="1" dirty="0" err="1"/>
              <a:t>getCost</a:t>
            </a:r>
            <a:r>
              <a:rPr lang="en-GB" b="1" dirty="0"/>
              <a:t>(). Every dessert item has tax associated. Candy item is sold in dollar currency, Cookie in Euro currency &amp; Ice Cream in Rupees currency. The sub classes are supposed to override these methods. When we run the application, it should ask us our role i.e. owner or customer. If role is owner, we should be able to add dessert items in our storage. If role is customer, then we should be able to place an order. The currency conversion rates are:</a:t>
            </a:r>
            <a:endParaRPr lang="en-GB" dirty="0"/>
          </a:p>
          <a:p>
            <a:r>
              <a:rPr lang="en-GB" b="1" dirty="0"/>
              <a:t>1 dollar = 60 rupees.</a:t>
            </a:r>
            <a:endParaRPr lang="en-GB" dirty="0"/>
          </a:p>
          <a:p>
            <a:r>
              <a:rPr lang="en-GB" b="1" dirty="0"/>
              <a:t>1 euro = 70 rupees.</a:t>
            </a:r>
            <a:endParaRPr lang="en-GB" dirty="0"/>
          </a:p>
          <a:p>
            <a:r>
              <a:rPr lang="en-GB" dirty="0" smtClean="0"/>
              <a:t/>
            </a:r>
            <a:br>
              <a:rPr lang="en-GB"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2).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3).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2).png"/>
          <p:cNvPicPr>
            <a:picLocks noChangeAspect="1"/>
          </p:cNvPicPr>
          <p:nvPr/>
        </p:nvPicPr>
        <p:blipFill>
          <a:blip r:embed="rId2"/>
          <a:stretch>
            <a:fillRect/>
          </a:stretch>
        </p:blipFill>
        <p:spPr>
          <a:xfrm>
            <a:off x="0" y="571480"/>
            <a:ext cx="9144000" cy="54280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4).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5).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6).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308324"/>
          </a:xfrm>
          <a:prstGeom prst="rect">
            <a:avLst/>
          </a:prstGeom>
        </p:spPr>
        <p:txBody>
          <a:bodyPr wrap="square">
            <a:spAutoFit/>
          </a:bodyPr>
          <a:lstStyle/>
          <a:p>
            <a:r>
              <a:rPr lang="en-GB" b="1" dirty="0"/>
              <a:t>. Write a program that describes the hierarchy of an organization. Here we need to write 3 classes Employee, Manager &amp; Labour where Manager &amp; Labour are the sub classes of the Employee. Manager has incentive &amp; Labour has over time. Add the functionality to calculate total salary of all the employees. Use polymorphism i.e. method overriding.      </a:t>
            </a:r>
            <a:endParaRPr lang="en-GB" dirty="0"/>
          </a:p>
          <a:p>
            <a:r>
              <a:rPr lang="en-GB" b="1" dirty="0"/>
              <a:t>Description:-</a:t>
            </a:r>
            <a:endParaRPr lang="en-GB" dirty="0"/>
          </a:p>
          <a:p>
            <a:r>
              <a:rPr lang="en-GB" dirty="0"/>
              <a:t>Write a program to </a:t>
            </a:r>
            <a:r>
              <a:rPr lang="en-GB" dirty="0" err="1"/>
              <a:t>claculate</a:t>
            </a:r>
            <a:r>
              <a:rPr lang="en-GB" dirty="0"/>
              <a:t> the total salaries given to all the employees by an organization. In this organization there are employees category under which Manager and Labour are working where manager will </a:t>
            </a:r>
            <a:r>
              <a:rPr lang="en-GB" dirty="0" err="1"/>
              <a:t>recieve</a:t>
            </a:r>
            <a:r>
              <a:rPr lang="en-GB" dirty="0"/>
              <a:t> incentive and labourer will receive overtime </a:t>
            </a:r>
            <a:r>
              <a:rPr lang="en-GB" dirty="0" err="1"/>
              <a:t>benifits</a:t>
            </a:r>
            <a:r>
              <a:rPr lang="en-GB"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3).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4).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585323"/>
          </a:xfrm>
          <a:prstGeom prst="rect">
            <a:avLst/>
          </a:prstGeom>
        </p:spPr>
        <p:txBody>
          <a:bodyPr wrap="square">
            <a:spAutoFit/>
          </a:bodyPr>
          <a:lstStyle/>
          <a:p>
            <a:r>
              <a:rPr lang="en-GB" b="1" dirty="0"/>
              <a:t>Write a program to consider saving &amp; current account in the bank. Saving account holder has ‘Fixed Deposits’ whereas Current account holder has cash credit. Apply polymorphism to find out total cash in the bank.</a:t>
            </a:r>
            <a:endParaRPr lang="en-GB" dirty="0"/>
          </a:p>
          <a:p>
            <a:r>
              <a:rPr lang="en-GB" b="1" dirty="0"/>
              <a:t>Description:-</a:t>
            </a:r>
            <a:endParaRPr lang="en-GB" dirty="0"/>
          </a:p>
          <a:p>
            <a:r>
              <a:rPr lang="en-GB" dirty="0"/>
              <a:t>Write a program to </a:t>
            </a:r>
            <a:r>
              <a:rPr lang="en-GB" dirty="0" err="1"/>
              <a:t>claculate</a:t>
            </a:r>
            <a:r>
              <a:rPr lang="en-GB" dirty="0"/>
              <a:t> the total cash available in the bank. In this </a:t>
            </a:r>
            <a:r>
              <a:rPr lang="en-GB" dirty="0" err="1"/>
              <a:t>bank,bank</a:t>
            </a:r>
            <a:r>
              <a:rPr lang="en-GB" dirty="0"/>
              <a:t> will provide two types of accounts one is savings accounts and another is current account where current account has cash credits and savings account has fixed deposit options.</a:t>
            </a:r>
          </a:p>
          <a:p>
            <a:r>
              <a:rPr lang="en-GB" dirty="0" smtClean="0"/>
              <a:t/>
            </a:r>
            <a:br>
              <a:rPr lang="en-GB"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5).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6).png"/>
          <p:cNvPicPr>
            <a:picLocks noChangeAspect="1"/>
          </p:cNvPicPr>
          <p:nvPr/>
        </p:nvPicPr>
        <p:blipFill>
          <a:blip r:embed="rId2"/>
          <a:stretch>
            <a:fillRect/>
          </a:stretch>
        </p:blipFill>
        <p:spPr>
          <a:xfrm>
            <a:off x="0" y="858505"/>
            <a:ext cx="9144000" cy="5140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751344"/>
            <a:ext cx="4572000" cy="5355312"/>
          </a:xfrm>
          <a:prstGeom prst="rect">
            <a:avLst/>
          </a:prstGeom>
        </p:spPr>
        <p:txBody>
          <a:bodyPr>
            <a:spAutoFit/>
          </a:bodyPr>
          <a:lstStyle/>
          <a:p>
            <a:r>
              <a:rPr lang="en-GB" b="1" dirty="0"/>
              <a:t>4. Test the following principles of an abstract class:</a:t>
            </a:r>
            <a:endParaRPr lang="en-GB" dirty="0"/>
          </a:p>
          <a:p>
            <a:r>
              <a:rPr lang="en-GB" b="1" dirty="0"/>
              <a:t>• If any class has any of its method abstract then you must declare entire class abstract.</a:t>
            </a:r>
            <a:endParaRPr lang="en-GB" dirty="0"/>
          </a:p>
          <a:p>
            <a:r>
              <a:rPr lang="en-GB" b="1" dirty="0"/>
              <a:t>• Abstract class cannot be instantiated.</a:t>
            </a:r>
            <a:endParaRPr lang="en-GB" dirty="0"/>
          </a:p>
          <a:p>
            <a:r>
              <a:rPr lang="en-GB" b="1" dirty="0"/>
              <a:t>• When we extend an abstract class, we must either override all the abstract methods in sub class or declare subclass as abstract.</a:t>
            </a:r>
            <a:endParaRPr lang="en-GB" dirty="0"/>
          </a:p>
          <a:p>
            <a:r>
              <a:rPr lang="en-GB" b="1" dirty="0"/>
              <a:t>• Abstract class cannot be private.</a:t>
            </a:r>
            <a:endParaRPr lang="en-GB" dirty="0"/>
          </a:p>
          <a:p>
            <a:r>
              <a:rPr lang="en-GB" b="1" dirty="0"/>
              <a:t>• Abstract class cannot be final.</a:t>
            </a:r>
            <a:endParaRPr lang="en-GB" dirty="0"/>
          </a:p>
          <a:p>
            <a:r>
              <a:rPr lang="en-GB" b="1" dirty="0"/>
              <a:t>• You can declare a class abstract without having any abstract method.</a:t>
            </a:r>
            <a:endParaRPr lang="en-GB" dirty="0"/>
          </a:p>
          <a:p>
            <a:r>
              <a:rPr lang="en-GB" b="1" dirty="0"/>
              <a:t>Description:-</a:t>
            </a:r>
            <a:endParaRPr lang="en-GB" dirty="0"/>
          </a:p>
          <a:p>
            <a:r>
              <a:rPr lang="en-GB" dirty="0"/>
              <a:t>Write a program in such a way that all the conditions above for abstract class should satisfy.</a:t>
            </a:r>
          </a:p>
          <a:p>
            <a:r>
              <a:rPr lang="en-GB" dirty="0"/>
              <a:t> </a:t>
            </a:r>
          </a:p>
          <a:p>
            <a:r>
              <a:rPr lang="en-GB" dirty="0" smtClean="0"/>
              <a:t/>
            </a:r>
            <a:br>
              <a:rPr lang="en-GB"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530</Words>
  <Application>Microsoft Office PowerPoint</Application>
  <PresentationFormat>On-screen Show (4:3)</PresentationFormat>
  <Paragraphs>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Assignment2</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dc:title>
  <dc:creator>asus</dc:creator>
  <cp:lastModifiedBy>asus</cp:lastModifiedBy>
  <cp:revision>2</cp:revision>
  <dcterms:created xsi:type="dcterms:W3CDTF">2023-02-09T09:12:41Z</dcterms:created>
  <dcterms:modified xsi:type="dcterms:W3CDTF">2023-02-09T09:29:08Z</dcterms:modified>
</cp:coreProperties>
</file>