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D6FBD-5269-46EF-BF96-92C114FFC11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9D36E-9473-449C-B9C0-3B91DC2B63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dapt.in.capgemini.com/mod/vpl/view.php?id=454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290"/>
            <a:ext cx="8458200" cy="6072229"/>
          </a:xfrm>
        </p:spPr>
        <p:txBody>
          <a:bodyPr>
            <a:normAutofit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2" tooltip="Q1"/>
              </a:rPr>
              <a:t>Q1</a:t>
            </a:r>
            <a:r>
              <a:rPr lang="en-GB" dirty="0" smtClean="0"/>
              <a:t>: Find out if the given number is an Armstrong number or not. </a:t>
            </a:r>
          </a:p>
          <a:p>
            <a:r>
              <a:rPr lang="en-GB" b="1" dirty="0" smtClean="0"/>
              <a:t>Description :-</a:t>
            </a:r>
            <a:endParaRPr lang="en-GB" dirty="0" smtClean="0"/>
          </a:p>
          <a:p>
            <a:r>
              <a:rPr lang="en-GB" dirty="0" smtClean="0"/>
              <a:t>An Armstrong number of three digits is an integer, where the sum of the cubes of its digits is equal to the number itself.</a:t>
            </a:r>
          </a:p>
          <a:p>
            <a:r>
              <a:rPr lang="en-GB" dirty="0" smtClean="0"/>
              <a:t>Consider the example: 371=&gt; 3^3 + 7^3 + 1^3 = 371 ( If you add those all numbers, the final digit should be same as given number ).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2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285728"/>
            <a:ext cx="8050085" cy="584043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214290"/>
            <a:ext cx="8050085" cy="591187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2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0"/>
            <a:ext cx="8050085" cy="6126163"/>
          </a:xfrm>
        </p:spPr>
      </p:pic>
      <p:pic>
        <p:nvPicPr>
          <p:cNvPr id="5" name="Picture 4" descr="Screenshot (13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15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13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214290"/>
            <a:ext cx="8050085" cy="607223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asus</dc:creator>
  <cp:lastModifiedBy>asus</cp:lastModifiedBy>
  <cp:revision>1</cp:revision>
  <dcterms:created xsi:type="dcterms:W3CDTF">2023-02-05T15:50:24Z</dcterms:created>
  <dcterms:modified xsi:type="dcterms:W3CDTF">2023-02-05T15:56:45Z</dcterms:modified>
</cp:coreProperties>
</file>