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47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331" y="149629"/>
            <a:ext cx="2136371" cy="655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8466" y="4071668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48466" y="1175860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1850" y="1175860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61850" y="4071668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6</cp:revision>
  <dcterms:created xsi:type="dcterms:W3CDTF">2018-06-26T01:44:19Z</dcterms:created>
  <dcterms:modified xsi:type="dcterms:W3CDTF">2018-06-26T02:17:31Z</dcterms:modified>
</cp:coreProperties>
</file>