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0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42"/>
      </p:cViewPr>
      <p:guideLst>
        <p:guide orient="horz" pos="2472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6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4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6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6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1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8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4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5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1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3332" y="1175860"/>
            <a:ext cx="1362556" cy="54808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66182" y="1175860"/>
            <a:ext cx="4942935" cy="26283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79411" y="1175860"/>
            <a:ext cx="4942935" cy="26283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79411" y="4028327"/>
            <a:ext cx="4942935" cy="26283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66181" y="4028327"/>
            <a:ext cx="4942935" cy="26283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30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Singh</dc:creator>
  <cp:lastModifiedBy>Bill Singh</cp:lastModifiedBy>
  <cp:revision>8</cp:revision>
  <dcterms:created xsi:type="dcterms:W3CDTF">2018-06-26T01:44:19Z</dcterms:created>
  <dcterms:modified xsi:type="dcterms:W3CDTF">2018-06-26T02:28:20Z</dcterms:modified>
</cp:coreProperties>
</file>