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>
        <p:guide orient="horz" pos="2160"/>
        <p:guide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540" y="149629"/>
            <a:ext cx="9318095" cy="6550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33958" y="149629"/>
            <a:ext cx="2136371" cy="6550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Singh</dc:creator>
  <cp:lastModifiedBy>Bill Singh</cp:lastModifiedBy>
  <cp:revision>5</cp:revision>
  <dcterms:created xsi:type="dcterms:W3CDTF">2018-06-26T01:44:19Z</dcterms:created>
  <dcterms:modified xsi:type="dcterms:W3CDTF">2018-06-26T02:34:49Z</dcterms:modified>
</cp:coreProperties>
</file>