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>
        <p:guide orient="horz" pos="2160"/>
        <p:guide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C737-48C1-4D84-AD2A-9202FB0238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230">
              <a:schemeClr val="bg1"/>
            </a:gs>
            <a:gs pos="3400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7424" y="247650"/>
            <a:ext cx="9724663" cy="6452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7419" y="247650"/>
            <a:ext cx="1704256" cy="64565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Singh</dc:creator>
  <cp:lastModifiedBy>Bill Singh</cp:lastModifiedBy>
  <cp:revision>8</cp:revision>
  <dcterms:created xsi:type="dcterms:W3CDTF">2018-06-26T01:44:19Z</dcterms:created>
  <dcterms:modified xsi:type="dcterms:W3CDTF">2018-06-28T04:51:21Z</dcterms:modified>
</cp:coreProperties>
</file>