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5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6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6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C737-48C1-4D84-AD2A-9202FB0238E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C737-48C1-4D84-AD2A-9202FB0238E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E77D-30C0-4342-A0BD-5D488003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1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649" y="1181819"/>
            <a:ext cx="9412987" cy="55182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33958" y="149629"/>
            <a:ext cx="2136371" cy="6550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Singh</dc:creator>
  <cp:lastModifiedBy>Bill Singh</cp:lastModifiedBy>
  <cp:revision>5</cp:revision>
  <dcterms:created xsi:type="dcterms:W3CDTF">2018-06-26T01:44:19Z</dcterms:created>
  <dcterms:modified xsi:type="dcterms:W3CDTF">2018-08-10T14:14:13Z</dcterms:modified>
</cp:coreProperties>
</file>