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D9FB6-5DB0-40FF-ACFD-7141AC94E99C}" v="197" dt="2023-07-29T13:07:32.648"/>
    <p1510:client id="{6CCE0DBA-62CC-41CE-AB85-4C6F05B0AF89}" v="1256" dt="2023-07-28T17:46:01.912"/>
    <p1510:client id="{A35E3933-D304-4DDA-85A9-8D3A9B1A273A}" v="233" dt="2023-07-30T07:28:54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51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68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59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13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5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73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73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5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67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90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00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Data Analyst Portfolio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Customer Segmentation &amp; Clustering -</a:t>
            </a:r>
          </a:p>
          <a:p>
            <a:r>
              <a:rPr lang="en-US" dirty="0">
                <a:solidFill>
                  <a:srgbClr val="FFFFFF"/>
                </a:solidFill>
              </a:rPr>
              <a:t>S.K.KOKATE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CC743-17A0-7841-2127-B5416168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Segment Shopping Customers</a:t>
            </a:r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Blur blurry image of a store">
            <a:extLst>
              <a:ext uri="{FF2B5EF4-FFF2-40B4-BE49-F238E27FC236}">
                <a16:creationId xmlns:a16="http://schemas.microsoft.com/office/drawing/2014/main" id="{29130D6B-2738-6C2A-3B30-60C3706DB4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69" b="1769"/>
          <a:stretch/>
        </p:blipFill>
        <p:spPr>
          <a:xfrm>
            <a:off x="703182" y="1460462"/>
            <a:ext cx="4777381" cy="376733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66329-EBAB-9A82-185C-AC31521DA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1"/>
              <a:t>Problem Statement:</a:t>
            </a:r>
            <a:r>
              <a:rPr lang="en-US" sz="2400"/>
              <a:t> understand the Target Customers for the marketing team to plan a strategy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1"/>
              <a:t>Context: </a:t>
            </a:r>
            <a:r>
              <a:rPr lang="en-US" sz="2400"/>
              <a:t>Your boss wants you to identify the most important shopping groups based on income, age and the mall shopping score.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He wants the ideal number of groups with a label for each.</a:t>
            </a:r>
          </a:p>
        </p:txBody>
      </p:sp>
    </p:spTree>
    <p:extLst>
      <p:ext uri="{BB962C8B-B14F-4D97-AF65-F5344CB8AC3E}">
        <p14:creationId xmlns:p14="http://schemas.microsoft.com/office/powerpoint/2010/main" val="364286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Blur blurry image of a store&#10;&#10;Description automatically generated">
            <a:extLst>
              <a:ext uri="{FF2B5EF4-FFF2-40B4-BE49-F238E27FC236}">
                <a16:creationId xmlns:a16="http://schemas.microsoft.com/office/drawing/2014/main" id="{FD5FB2CF-A6DD-5D29-8825-F396260A02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35000"/>
          </a:blip>
          <a:srcRect t="9492" b="21616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C9FFB-45CC-E939-6AB2-A144B2C4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 Market Segmentation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793E2-0F94-D06C-EECB-10983A955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Divide your mall target market into approachable group. Create subsets of a market based on demographics behavioral criteria to better understand the target for marketing activities.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98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5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16370-6AEC-A8A4-D0FE-350C83C4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Approach</a:t>
            </a:r>
          </a:p>
        </p:txBody>
      </p:sp>
      <p:pic>
        <p:nvPicPr>
          <p:cNvPr id="7" name="Picture 7" descr="A diagram of a graph">
            <a:extLst>
              <a:ext uri="{FF2B5EF4-FFF2-40B4-BE49-F238E27FC236}">
                <a16:creationId xmlns:a16="http://schemas.microsoft.com/office/drawing/2014/main" id="{1425A677-2C10-4C7B-EF08-2F4469C976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73" r="1873"/>
          <a:stretch/>
        </p:blipFill>
        <p:spPr>
          <a:xfrm>
            <a:off x="838199" y="1224827"/>
            <a:ext cx="5440195" cy="4295456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4ED42-71D1-5B60-FD5E-E5A460B65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9570" y="1825625"/>
            <a:ext cx="4771178" cy="438890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b="1"/>
              <a:t>Perform some quick EDA(Exploratory Data Analysis)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b="1"/>
              <a:t>Use KMEANs Clustering Algorithm to create our segments.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b="1"/>
              <a:t>Use Summary Statistics on the clusters.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b="1"/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426608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6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377E8-4281-5F39-908A-E981AC01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6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A diagram of a number of colored dots&#10;&#10;Description automatically generated">
            <a:extLst>
              <a:ext uri="{FF2B5EF4-FFF2-40B4-BE49-F238E27FC236}">
                <a16:creationId xmlns:a16="http://schemas.microsoft.com/office/drawing/2014/main" id="{C6B390B5-ED0A-B45B-13C6-4AF20223C1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77" b="577"/>
          <a:stretch/>
        </p:blipFill>
        <p:spPr>
          <a:xfrm>
            <a:off x="703182" y="1455228"/>
            <a:ext cx="4777381" cy="377780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C7A77-FC8E-304E-9E7C-0FB6CEA40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Target Cluster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Target group will be cluster 1 which has a high Spending Score and high income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60 percent of cluster 1 shoppers are women. We should look for ways to attract these customers using a marketing campaign targeting popular items in this cluster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Cluster 2 presents an interesting opportunity to market to the customers for sales event on popular items.</a:t>
            </a:r>
          </a:p>
        </p:txBody>
      </p:sp>
    </p:spTree>
    <p:extLst>
      <p:ext uri="{BB962C8B-B14F-4D97-AF65-F5344CB8AC3E}">
        <p14:creationId xmlns:p14="http://schemas.microsoft.com/office/powerpoint/2010/main" val="428955167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ShapesVTI</vt:lpstr>
      <vt:lpstr>Data Analyst Portfolio Project</vt:lpstr>
      <vt:lpstr>Segment Shopping Customers</vt:lpstr>
      <vt:lpstr>Objective Market Segmentation</vt:lpstr>
      <vt:lpstr>The Approach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285</cp:revision>
  <dcterms:created xsi:type="dcterms:W3CDTF">2023-07-28T17:09:26Z</dcterms:created>
  <dcterms:modified xsi:type="dcterms:W3CDTF">2023-07-30T07:29:55Z</dcterms:modified>
</cp:coreProperties>
</file>