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7C64-04D2-DF94-146E-91ACBD989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179BFC-F2BF-76F5-DA88-19190E9626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9E8AFB-CB28-B367-8794-88D13A05D2D0}"/>
              </a:ext>
            </a:extLst>
          </p:cNvPr>
          <p:cNvSpPr>
            <a:spLocks noGrp="1"/>
          </p:cNvSpPr>
          <p:nvPr>
            <p:ph type="dt" sz="half" idx="10"/>
          </p:nvPr>
        </p:nvSpPr>
        <p:spPr/>
        <p:txBody>
          <a:bodyPr/>
          <a:lstStyle/>
          <a:p>
            <a:fld id="{4286AC13-7446-4C09-840A-80B9FD5C3AEE}" type="datetimeFigureOut">
              <a:rPr lang="en-US" smtClean="0"/>
              <a:t>2/15/2023</a:t>
            </a:fld>
            <a:endParaRPr lang="en-US"/>
          </a:p>
        </p:txBody>
      </p:sp>
      <p:sp>
        <p:nvSpPr>
          <p:cNvPr id="5" name="Footer Placeholder 4">
            <a:extLst>
              <a:ext uri="{FF2B5EF4-FFF2-40B4-BE49-F238E27FC236}">
                <a16:creationId xmlns:a16="http://schemas.microsoft.com/office/drawing/2014/main" id="{2A9D2F81-713E-448E-AB63-7149A109F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1E4CC-47F2-882F-F534-01F6662D8670}"/>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256908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7993-3871-A12C-30C8-E5BC9B22C4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DE0ECA-3BB6-F85B-40B5-69E6389127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19ACD-1DAD-8259-A649-27463467EAC3}"/>
              </a:ext>
            </a:extLst>
          </p:cNvPr>
          <p:cNvSpPr>
            <a:spLocks noGrp="1"/>
          </p:cNvSpPr>
          <p:nvPr>
            <p:ph type="dt" sz="half" idx="10"/>
          </p:nvPr>
        </p:nvSpPr>
        <p:spPr/>
        <p:txBody>
          <a:bodyPr/>
          <a:lstStyle/>
          <a:p>
            <a:fld id="{4286AC13-7446-4C09-840A-80B9FD5C3AEE}" type="datetimeFigureOut">
              <a:rPr lang="en-US" smtClean="0"/>
              <a:t>2/15/2023</a:t>
            </a:fld>
            <a:endParaRPr lang="en-US"/>
          </a:p>
        </p:txBody>
      </p:sp>
      <p:sp>
        <p:nvSpPr>
          <p:cNvPr id="5" name="Footer Placeholder 4">
            <a:extLst>
              <a:ext uri="{FF2B5EF4-FFF2-40B4-BE49-F238E27FC236}">
                <a16:creationId xmlns:a16="http://schemas.microsoft.com/office/drawing/2014/main" id="{AED8E559-D552-502A-5543-4085E92C1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DEED0-0FBC-AE4F-1071-0D2A8537222E}"/>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224140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E1DA4A-6183-B7DE-BFCD-B2004D7C79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7351A2-45BF-DF60-7E4A-A76DD3CBEA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12E01-0370-AAB5-1177-6AD85D978268}"/>
              </a:ext>
            </a:extLst>
          </p:cNvPr>
          <p:cNvSpPr>
            <a:spLocks noGrp="1"/>
          </p:cNvSpPr>
          <p:nvPr>
            <p:ph type="dt" sz="half" idx="10"/>
          </p:nvPr>
        </p:nvSpPr>
        <p:spPr/>
        <p:txBody>
          <a:bodyPr/>
          <a:lstStyle/>
          <a:p>
            <a:fld id="{4286AC13-7446-4C09-840A-80B9FD5C3AEE}" type="datetimeFigureOut">
              <a:rPr lang="en-US" smtClean="0"/>
              <a:t>2/15/2023</a:t>
            </a:fld>
            <a:endParaRPr lang="en-US"/>
          </a:p>
        </p:txBody>
      </p:sp>
      <p:sp>
        <p:nvSpPr>
          <p:cNvPr id="5" name="Footer Placeholder 4">
            <a:extLst>
              <a:ext uri="{FF2B5EF4-FFF2-40B4-BE49-F238E27FC236}">
                <a16:creationId xmlns:a16="http://schemas.microsoft.com/office/drawing/2014/main" id="{83597EE2-7AF7-B4DB-3A42-66B6184DC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1CEDF-ACDD-E844-3ED9-5204BA00DC6F}"/>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309968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752B-7DE4-3C7B-088B-65E68272B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4C0305-C1B7-2DE8-5B51-510B378130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84564-BBD5-A667-D2C0-E4099D3FF69E}"/>
              </a:ext>
            </a:extLst>
          </p:cNvPr>
          <p:cNvSpPr>
            <a:spLocks noGrp="1"/>
          </p:cNvSpPr>
          <p:nvPr>
            <p:ph type="dt" sz="half" idx="10"/>
          </p:nvPr>
        </p:nvSpPr>
        <p:spPr/>
        <p:txBody>
          <a:bodyPr/>
          <a:lstStyle/>
          <a:p>
            <a:fld id="{4286AC13-7446-4C09-840A-80B9FD5C3AEE}" type="datetimeFigureOut">
              <a:rPr lang="en-US" smtClean="0"/>
              <a:t>2/15/2023</a:t>
            </a:fld>
            <a:endParaRPr lang="en-US"/>
          </a:p>
        </p:txBody>
      </p:sp>
      <p:sp>
        <p:nvSpPr>
          <p:cNvPr id="5" name="Footer Placeholder 4">
            <a:extLst>
              <a:ext uri="{FF2B5EF4-FFF2-40B4-BE49-F238E27FC236}">
                <a16:creationId xmlns:a16="http://schemas.microsoft.com/office/drawing/2014/main" id="{BE04A749-6BAF-47E8-7336-E2A98C57E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02E7F-B78A-B38F-70CA-4BF662A93FD6}"/>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51674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B73A-EACD-8CA3-4752-840887827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E4112B-D8DF-BE19-602A-5665F7D104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8BF670-46BB-AC32-FBEE-5BFDA9D52446}"/>
              </a:ext>
            </a:extLst>
          </p:cNvPr>
          <p:cNvSpPr>
            <a:spLocks noGrp="1"/>
          </p:cNvSpPr>
          <p:nvPr>
            <p:ph type="dt" sz="half" idx="10"/>
          </p:nvPr>
        </p:nvSpPr>
        <p:spPr/>
        <p:txBody>
          <a:bodyPr/>
          <a:lstStyle/>
          <a:p>
            <a:fld id="{4286AC13-7446-4C09-840A-80B9FD5C3AEE}" type="datetimeFigureOut">
              <a:rPr lang="en-US" smtClean="0"/>
              <a:t>2/15/2023</a:t>
            </a:fld>
            <a:endParaRPr lang="en-US"/>
          </a:p>
        </p:txBody>
      </p:sp>
      <p:sp>
        <p:nvSpPr>
          <p:cNvPr id="5" name="Footer Placeholder 4">
            <a:extLst>
              <a:ext uri="{FF2B5EF4-FFF2-40B4-BE49-F238E27FC236}">
                <a16:creationId xmlns:a16="http://schemas.microsoft.com/office/drawing/2014/main" id="{95E54DA8-A8A8-C489-4F8B-E0073C8B0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C5B90-A849-97E2-D358-C0E356E2738B}"/>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1233839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E974-6D5B-EAF5-618F-6B3E8EB11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DCE55-E8C4-7C77-64C9-26CFAF82AE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8EBA4-9DED-A6FB-44FF-45ECDEE7A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4A66EB-278F-0472-EB35-F7FA87003AA2}"/>
              </a:ext>
            </a:extLst>
          </p:cNvPr>
          <p:cNvSpPr>
            <a:spLocks noGrp="1"/>
          </p:cNvSpPr>
          <p:nvPr>
            <p:ph type="dt" sz="half" idx="10"/>
          </p:nvPr>
        </p:nvSpPr>
        <p:spPr/>
        <p:txBody>
          <a:bodyPr/>
          <a:lstStyle/>
          <a:p>
            <a:fld id="{4286AC13-7446-4C09-840A-80B9FD5C3AEE}" type="datetimeFigureOut">
              <a:rPr lang="en-US" smtClean="0"/>
              <a:t>2/15/2023</a:t>
            </a:fld>
            <a:endParaRPr lang="en-US"/>
          </a:p>
        </p:txBody>
      </p:sp>
      <p:sp>
        <p:nvSpPr>
          <p:cNvPr id="6" name="Footer Placeholder 5">
            <a:extLst>
              <a:ext uri="{FF2B5EF4-FFF2-40B4-BE49-F238E27FC236}">
                <a16:creationId xmlns:a16="http://schemas.microsoft.com/office/drawing/2014/main" id="{6C768633-4FFD-94F4-D87F-3EB666076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429B2-3598-7D12-85F5-1FD3D84E5C13}"/>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62450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DE2F-04F6-59EC-60DE-BFE0D30C63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5AF24B-C6D6-58C3-429B-D808E9451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079EAD-DA52-3921-C63B-F66BF651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5F5FBB-8071-3975-85AF-F3C021EF8C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7B21A-CD8A-DE26-08E7-3EB357BD7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B713CD-83A2-607A-90B1-0FFE7DEA73A0}"/>
              </a:ext>
            </a:extLst>
          </p:cNvPr>
          <p:cNvSpPr>
            <a:spLocks noGrp="1"/>
          </p:cNvSpPr>
          <p:nvPr>
            <p:ph type="dt" sz="half" idx="10"/>
          </p:nvPr>
        </p:nvSpPr>
        <p:spPr/>
        <p:txBody>
          <a:bodyPr/>
          <a:lstStyle/>
          <a:p>
            <a:fld id="{4286AC13-7446-4C09-840A-80B9FD5C3AEE}" type="datetimeFigureOut">
              <a:rPr lang="en-US" smtClean="0"/>
              <a:t>2/15/2023</a:t>
            </a:fld>
            <a:endParaRPr lang="en-US"/>
          </a:p>
        </p:txBody>
      </p:sp>
      <p:sp>
        <p:nvSpPr>
          <p:cNvPr id="8" name="Footer Placeholder 7">
            <a:extLst>
              <a:ext uri="{FF2B5EF4-FFF2-40B4-BE49-F238E27FC236}">
                <a16:creationId xmlns:a16="http://schemas.microsoft.com/office/drawing/2014/main" id="{5F5079CB-43CA-F02C-456E-43020345BB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5D890A-EDB4-4338-0455-A59424D7833A}"/>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298345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5DAB-49D9-6D92-90AB-538560BB88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E16132-AC60-5429-8CE8-A35B20FBB6E4}"/>
              </a:ext>
            </a:extLst>
          </p:cNvPr>
          <p:cNvSpPr>
            <a:spLocks noGrp="1"/>
          </p:cNvSpPr>
          <p:nvPr>
            <p:ph type="dt" sz="half" idx="10"/>
          </p:nvPr>
        </p:nvSpPr>
        <p:spPr/>
        <p:txBody>
          <a:bodyPr/>
          <a:lstStyle/>
          <a:p>
            <a:fld id="{4286AC13-7446-4C09-840A-80B9FD5C3AEE}" type="datetimeFigureOut">
              <a:rPr lang="en-US" smtClean="0"/>
              <a:t>2/15/2023</a:t>
            </a:fld>
            <a:endParaRPr lang="en-US"/>
          </a:p>
        </p:txBody>
      </p:sp>
      <p:sp>
        <p:nvSpPr>
          <p:cNvPr id="4" name="Footer Placeholder 3">
            <a:extLst>
              <a:ext uri="{FF2B5EF4-FFF2-40B4-BE49-F238E27FC236}">
                <a16:creationId xmlns:a16="http://schemas.microsoft.com/office/drawing/2014/main" id="{FB56CCB2-0D6A-49DF-6CF2-C0C055621D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5C358E-ECE3-7ADB-6911-77A7BE3546AA}"/>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26430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F98DBF-0CD3-4EAB-DAF3-53A42199B7B2}"/>
              </a:ext>
            </a:extLst>
          </p:cNvPr>
          <p:cNvSpPr>
            <a:spLocks noGrp="1"/>
          </p:cNvSpPr>
          <p:nvPr>
            <p:ph type="dt" sz="half" idx="10"/>
          </p:nvPr>
        </p:nvSpPr>
        <p:spPr/>
        <p:txBody>
          <a:bodyPr/>
          <a:lstStyle/>
          <a:p>
            <a:fld id="{4286AC13-7446-4C09-840A-80B9FD5C3AEE}" type="datetimeFigureOut">
              <a:rPr lang="en-US" smtClean="0"/>
              <a:t>2/15/2023</a:t>
            </a:fld>
            <a:endParaRPr lang="en-US"/>
          </a:p>
        </p:txBody>
      </p:sp>
      <p:sp>
        <p:nvSpPr>
          <p:cNvPr id="3" name="Footer Placeholder 2">
            <a:extLst>
              <a:ext uri="{FF2B5EF4-FFF2-40B4-BE49-F238E27FC236}">
                <a16:creationId xmlns:a16="http://schemas.microsoft.com/office/drawing/2014/main" id="{9999723F-F851-C155-C548-30F78671A9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1EDC9E-15F8-208C-A22A-E5DFD1EC4D3F}"/>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41542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439A-7A20-E868-E8A3-BB121ADB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B9E193-3794-8577-1227-2B2064BCA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09A711-4125-778B-102A-8C15312D8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D97B7-1E45-A2BC-3251-13C08DA39040}"/>
              </a:ext>
            </a:extLst>
          </p:cNvPr>
          <p:cNvSpPr>
            <a:spLocks noGrp="1"/>
          </p:cNvSpPr>
          <p:nvPr>
            <p:ph type="dt" sz="half" idx="10"/>
          </p:nvPr>
        </p:nvSpPr>
        <p:spPr/>
        <p:txBody>
          <a:bodyPr/>
          <a:lstStyle/>
          <a:p>
            <a:fld id="{4286AC13-7446-4C09-840A-80B9FD5C3AEE}" type="datetimeFigureOut">
              <a:rPr lang="en-US" smtClean="0"/>
              <a:t>2/15/2023</a:t>
            </a:fld>
            <a:endParaRPr lang="en-US"/>
          </a:p>
        </p:txBody>
      </p:sp>
      <p:sp>
        <p:nvSpPr>
          <p:cNvPr id="6" name="Footer Placeholder 5">
            <a:extLst>
              <a:ext uri="{FF2B5EF4-FFF2-40B4-BE49-F238E27FC236}">
                <a16:creationId xmlns:a16="http://schemas.microsoft.com/office/drawing/2014/main" id="{BD63FC45-B926-F414-182B-58E9C3C8F9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65D30E-3FF1-0A65-0FC9-965E9A022697}"/>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315469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D21C-9D1F-ACDB-4E03-2ABED0ECD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FB22CF-4C58-482B-D44A-F9C53A212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01EAA0-13DC-FA9B-C9F0-D1D62075D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EB567-3784-BC57-2855-28CF0A706223}"/>
              </a:ext>
            </a:extLst>
          </p:cNvPr>
          <p:cNvSpPr>
            <a:spLocks noGrp="1"/>
          </p:cNvSpPr>
          <p:nvPr>
            <p:ph type="dt" sz="half" idx="10"/>
          </p:nvPr>
        </p:nvSpPr>
        <p:spPr/>
        <p:txBody>
          <a:bodyPr/>
          <a:lstStyle/>
          <a:p>
            <a:fld id="{4286AC13-7446-4C09-840A-80B9FD5C3AEE}" type="datetimeFigureOut">
              <a:rPr lang="en-US" smtClean="0"/>
              <a:t>2/15/2023</a:t>
            </a:fld>
            <a:endParaRPr lang="en-US"/>
          </a:p>
        </p:txBody>
      </p:sp>
      <p:sp>
        <p:nvSpPr>
          <p:cNvPr id="6" name="Footer Placeholder 5">
            <a:extLst>
              <a:ext uri="{FF2B5EF4-FFF2-40B4-BE49-F238E27FC236}">
                <a16:creationId xmlns:a16="http://schemas.microsoft.com/office/drawing/2014/main" id="{0CD6DB3D-326C-1A96-415A-8C8075D92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6B9F7-1864-5E81-49BD-345B4B60E0E4}"/>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293929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C9C59-7A67-0371-49DC-A2A37ABF2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6121DC-9393-5A18-7820-B28136100D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32E50-7E6F-764B-6951-98882BFAF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6AC13-7446-4C09-840A-80B9FD5C3AEE}" type="datetimeFigureOut">
              <a:rPr lang="en-US" smtClean="0"/>
              <a:t>2/15/2023</a:t>
            </a:fld>
            <a:endParaRPr lang="en-US"/>
          </a:p>
        </p:txBody>
      </p:sp>
      <p:sp>
        <p:nvSpPr>
          <p:cNvPr id="5" name="Footer Placeholder 4">
            <a:extLst>
              <a:ext uri="{FF2B5EF4-FFF2-40B4-BE49-F238E27FC236}">
                <a16:creationId xmlns:a16="http://schemas.microsoft.com/office/drawing/2014/main" id="{29D3A739-984F-B4B8-B6DC-963393FE7B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B50185-22DA-89E3-28B2-B08993877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ACF59-D9B9-4331-B676-6918F4B2FDA7}" type="slidenum">
              <a:rPr lang="en-US" smtClean="0"/>
              <a:t>‹#›</a:t>
            </a:fld>
            <a:endParaRPr lang="en-US"/>
          </a:p>
        </p:txBody>
      </p:sp>
    </p:spTree>
    <p:extLst>
      <p:ext uri="{BB962C8B-B14F-4D97-AF65-F5344CB8AC3E}">
        <p14:creationId xmlns:p14="http://schemas.microsoft.com/office/powerpoint/2010/main" val="2737064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FE0C3E-FF03-1C74-C2B3-B750B1C3CF82}"/>
              </a:ext>
            </a:extLst>
          </p:cNvPr>
          <p:cNvSpPr>
            <a:spLocks noGrp="1"/>
          </p:cNvSpPr>
          <p:nvPr>
            <p:ph type="ctrTitle"/>
          </p:nvPr>
        </p:nvSpPr>
        <p:spPr>
          <a:xfrm>
            <a:off x="1524003" y="1999615"/>
            <a:ext cx="9144000" cy="2764028"/>
          </a:xfrm>
        </p:spPr>
        <p:txBody>
          <a:bodyPr anchor="ctr">
            <a:normAutofit/>
          </a:bodyPr>
          <a:lstStyle/>
          <a:p>
            <a:r>
              <a:rPr lang="en-US" sz="7200"/>
              <a:t>SVM Classification technique</a:t>
            </a:r>
          </a:p>
        </p:txBody>
      </p:sp>
      <p:sp>
        <p:nvSpPr>
          <p:cNvPr id="3" name="Subtitle 2">
            <a:extLst>
              <a:ext uri="{FF2B5EF4-FFF2-40B4-BE49-F238E27FC236}">
                <a16:creationId xmlns:a16="http://schemas.microsoft.com/office/drawing/2014/main" id="{F0C7CA77-DA0F-D6C1-923F-C057208C5435}"/>
              </a:ext>
            </a:extLst>
          </p:cNvPr>
          <p:cNvSpPr>
            <a:spLocks noGrp="1"/>
          </p:cNvSpPr>
          <p:nvPr>
            <p:ph type="subTitle" idx="1"/>
          </p:nvPr>
        </p:nvSpPr>
        <p:spPr>
          <a:xfrm>
            <a:off x="1966912" y="5645150"/>
            <a:ext cx="8258176" cy="631825"/>
          </a:xfrm>
        </p:spPr>
        <p:txBody>
          <a:bodyPr anchor="ctr">
            <a:normAutofit/>
          </a:bodyPr>
          <a:lstStyle/>
          <a:p>
            <a:r>
              <a:rPr lang="en-US" sz="1800" b="0" i="0">
                <a:effectLst/>
                <a:latin typeface="Lato Extended"/>
              </a:rPr>
              <a:t>Understand in details the SVM classification technique. Apply it on the loan dataset using three different types of kernel and compare the performances. </a:t>
            </a:r>
            <a:endParaRPr lang="en-US" sz="1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815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B354ED-5D57-4FBD-099D-6250C2B94A34}"/>
              </a:ext>
            </a:extLst>
          </p:cNvPr>
          <p:cNvSpPr>
            <a:spLocks noGrp="1"/>
          </p:cNvSpPr>
          <p:nvPr>
            <p:ph type="title"/>
          </p:nvPr>
        </p:nvSpPr>
        <p:spPr>
          <a:xfrm>
            <a:off x="1288064" y="1369938"/>
            <a:ext cx="4114800" cy="4114800"/>
          </a:xfrm>
        </p:spPr>
        <p:txBody>
          <a:bodyPr>
            <a:normAutofit/>
          </a:bodyPr>
          <a:lstStyle/>
          <a:p>
            <a:pPr algn="r"/>
            <a:r>
              <a:rPr lang="en-US" sz="4800"/>
              <a:t>SVM</a:t>
            </a:r>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07256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B20EF7-B1FC-36EB-43CC-13EFA8DCBC72}"/>
              </a:ext>
            </a:extLst>
          </p:cNvPr>
          <p:cNvSpPr>
            <a:spLocks noGrp="1"/>
          </p:cNvSpPr>
          <p:nvPr>
            <p:ph idx="1"/>
          </p:nvPr>
        </p:nvSpPr>
        <p:spPr>
          <a:xfrm>
            <a:off x="5934456" y="1371600"/>
            <a:ext cx="4969480" cy="4114800"/>
          </a:xfrm>
        </p:spPr>
        <p:txBody>
          <a:bodyPr anchor="ctr">
            <a:normAutofit/>
          </a:bodyPr>
          <a:lstStyle/>
          <a:p>
            <a:r>
              <a:rPr lang="en-US" sz="2200" b="0" i="0">
                <a:effectLst/>
                <a:latin typeface="Söhne"/>
              </a:rPr>
              <a:t>SVM works by finding the support vectors, which are the data points closest to the hyperplane. The support vectors are used to determine the position and orientation of the hyperplane. SVM also uses a kernel function to map the data into a higher-dimensional space, where it can be separated by a hyperplane.</a:t>
            </a:r>
            <a:endParaRPr lang="en-US" sz="2200"/>
          </a:p>
        </p:txBody>
      </p:sp>
    </p:spTree>
    <p:extLst>
      <p:ext uri="{BB962C8B-B14F-4D97-AF65-F5344CB8AC3E}">
        <p14:creationId xmlns:p14="http://schemas.microsoft.com/office/powerpoint/2010/main" val="392431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85D8-0B4D-E077-9552-FEF20997692E}"/>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endParaRPr lang="en-US" sz="5400"/>
          </a:p>
        </p:txBody>
      </p:sp>
      <p:sp>
        <p:nvSpPr>
          <p:cNvPr id="12" name="Rectangle 1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5E5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3261C5B-472D-A447-3FEF-7CC873BDEBA8}"/>
              </a:ext>
            </a:extLst>
          </p:cNvPr>
          <p:cNvPicPr>
            <a:picLocks noChangeAspect="1"/>
          </p:cNvPicPr>
          <p:nvPr/>
        </p:nvPicPr>
        <p:blipFill>
          <a:blip r:embed="rId2"/>
          <a:stretch>
            <a:fillRect/>
          </a:stretch>
        </p:blipFill>
        <p:spPr>
          <a:xfrm>
            <a:off x="871631" y="2742397"/>
            <a:ext cx="4509369" cy="3291840"/>
          </a:xfrm>
          <a:prstGeom prst="rect">
            <a:avLst/>
          </a:prstGeom>
        </p:spPr>
      </p:pic>
      <p:sp>
        <p:nvSpPr>
          <p:cNvPr id="16"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4FFC5A2-76AB-1FD8-2F3C-02B17950031B}"/>
              </a:ext>
            </a:extLst>
          </p:cNvPr>
          <p:cNvPicPr>
            <a:picLocks noGrp="1" noChangeAspect="1"/>
          </p:cNvPicPr>
          <p:nvPr>
            <p:ph idx="1"/>
          </p:nvPr>
        </p:nvPicPr>
        <p:blipFill>
          <a:blip r:embed="rId3"/>
          <a:stretch>
            <a:fillRect/>
          </a:stretch>
        </p:blipFill>
        <p:spPr>
          <a:xfrm>
            <a:off x="6578516" y="3762641"/>
            <a:ext cx="4974336" cy="1256020"/>
          </a:xfrm>
          <a:prstGeom prst="rect">
            <a:avLst/>
          </a:prstGeom>
        </p:spPr>
      </p:pic>
    </p:spTree>
    <p:extLst>
      <p:ext uri="{BB962C8B-B14F-4D97-AF65-F5344CB8AC3E}">
        <p14:creationId xmlns:p14="http://schemas.microsoft.com/office/powerpoint/2010/main" val="318794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052D0E8-5725-42F1-BA8A-2E793289A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3760EA8B-F575-D108-B465-2452FD6FF945}"/>
              </a:ext>
            </a:extLst>
          </p:cNvPr>
          <p:cNvSpPr>
            <a:spLocks noGrp="1"/>
          </p:cNvSpPr>
          <p:nvPr>
            <p:ph type="title"/>
          </p:nvPr>
        </p:nvSpPr>
        <p:spPr>
          <a:xfrm>
            <a:off x="838200" y="365125"/>
            <a:ext cx="5000812" cy="1143000"/>
          </a:xfrm>
        </p:spPr>
        <p:txBody>
          <a:bodyPr>
            <a:normAutofit/>
          </a:bodyPr>
          <a:lstStyle/>
          <a:p>
            <a:endParaRPr lang="en-US"/>
          </a:p>
        </p:txBody>
      </p:sp>
      <p:sp>
        <p:nvSpPr>
          <p:cNvPr id="14" name="Freeform: Shape 13">
            <a:extLst>
              <a:ext uri="{FF2B5EF4-FFF2-40B4-BE49-F238E27FC236}">
                <a16:creationId xmlns:a16="http://schemas.microsoft.com/office/drawing/2014/main" id="{31C81BFC-A665-4DFF-AFE8-B85ACB3E0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2AEFB22-81A6-EBA9-9B4D-C7EA74FF3BCC}"/>
              </a:ext>
            </a:extLst>
          </p:cNvPr>
          <p:cNvSpPr>
            <a:spLocks noGrp="1"/>
          </p:cNvSpPr>
          <p:nvPr>
            <p:ph idx="1"/>
          </p:nvPr>
        </p:nvSpPr>
        <p:spPr>
          <a:xfrm>
            <a:off x="838200" y="2176272"/>
            <a:ext cx="3339353" cy="3639312"/>
          </a:xfrm>
        </p:spPr>
        <p:txBody>
          <a:bodyPr anchor="ctr">
            <a:normAutofit/>
          </a:bodyPr>
          <a:lstStyle/>
          <a:p>
            <a:endParaRPr lang="en-US" sz="2000">
              <a:solidFill>
                <a:srgbClr val="FFFFFF"/>
              </a:solidFill>
            </a:endParaRPr>
          </a:p>
        </p:txBody>
      </p:sp>
      <p:pic>
        <p:nvPicPr>
          <p:cNvPr id="5" name="Picture 4">
            <a:extLst>
              <a:ext uri="{FF2B5EF4-FFF2-40B4-BE49-F238E27FC236}">
                <a16:creationId xmlns:a16="http://schemas.microsoft.com/office/drawing/2014/main" id="{70BBC19A-A15F-5382-7362-8438D61B996E}"/>
              </a:ext>
            </a:extLst>
          </p:cNvPr>
          <p:cNvPicPr>
            <a:picLocks noChangeAspect="1"/>
          </p:cNvPicPr>
          <p:nvPr/>
        </p:nvPicPr>
        <p:blipFill>
          <a:blip r:embed="rId2"/>
          <a:stretch>
            <a:fillRect/>
          </a:stretch>
        </p:blipFill>
        <p:spPr>
          <a:xfrm>
            <a:off x="7226437" y="912192"/>
            <a:ext cx="4495300" cy="1966694"/>
          </a:xfrm>
          <a:custGeom>
            <a:avLst/>
            <a:gdLst/>
            <a:ahLst/>
            <a:cxnLst/>
            <a:rect l="l" t="t" r="r" b="b"/>
            <a:pathLst>
              <a:path w="4636009" h="5032375">
                <a:moveTo>
                  <a:pt x="0" y="0"/>
                </a:moveTo>
                <a:lnTo>
                  <a:pt x="4636009" y="0"/>
                </a:lnTo>
                <a:lnTo>
                  <a:pt x="4636009" y="5032375"/>
                </a:lnTo>
                <a:lnTo>
                  <a:pt x="0" y="5032375"/>
                </a:lnTo>
                <a:close/>
              </a:path>
            </a:pathLst>
          </a:custGeom>
        </p:spPr>
      </p:pic>
      <p:pic>
        <p:nvPicPr>
          <p:cNvPr id="7" name="Picture 6">
            <a:extLst>
              <a:ext uri="{FF2B5EF4-FFF2-40B4-BE49-F238E27FC236}">
                <a16:creationId xmlns:a16="http://schemas.microsoft.com/office/drawing/2014/main" id="{2A51C450-AE66-C52E-5A84-12FE32899B28}"/>
              </a:ext>
            </a:extLst>
          </p:cNvPr>
          <p:cNvPicPr>
            <a:picLocks noChangeAspect="1"/>
          </p:cNvPicPr>
          <p:nvPr/>
        </p:nvPicPr>
        <p:blipFill>
          <a:blip r:embed="rId3"/>
          <a:stretch>
            <a:fillRect/>
          </a:stretch>
        </p:blipFill>
        <p:spPr>
          <a:xfrm>
            <a:off x="6132111" y="3446170"/>
            <a:ext cx="5589626" cy="2305720"/>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30519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72D7436-68AF-E855-BC9B-AE50BEF7F2D1}"/>
              </a:ext>
            </a:extLst>
          </p:cNvPr>
          <p:cNvPicPr>
            <a:picLocks noGrp="1" noChangeAspect="1"/>
          </p:cNvPicPr>
          <p:nvPr>
            <p:ph idx="1"/>
          </p:nvPr>
        </p:nvPicPr>
        <p:blipFill>
          <a:blip r:embed="rId2"/>
          <a:stretch>
            <a:fillRect/>
          </a:stretch>
        </p:blipFill>
        <p:spPr>
          <a:xfrm>
            <a:off x="643467" y="1765976"/>
            <a:ext cx="10905066" cy="332604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191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9" name="Rectangle 1038">
            <a:extLst>
              <a:ext uri="{FF2B5EF4-FFF2-40B4-BE49-F238E27FC236}">
                <a16:creationId xmlns:a16="http://schemas.microsoft.com/office/drawing/2014/main" id="{40AF8A4E-93BE-4C6A-A381-D03AD59F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4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444809"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93E85-8BD3-C31A-CDA5-60F8BD1E32AC}"/>
              </a:ext>
            </a:extLst>
          </p:cNvPr>
          <p:cNvSpPr>
            <a:spLocks noGrp="1"/>
          </p:cNvSpPr>
          <p:nvPr>
            <p:ph type="title"/>
          </p:nvPr>
        </p:nvSpPr>
        <p:spPr>
          <a:xfrm>
            <a:off x="1166650" y="498764"/>
            <a:ext cx="2956464" cy="2468013"/>
          </a:xfrm>
        </p:spPr>
        <p:txBody>
          <a:bodyPr>
            <a:normAutofit/>
          </a:bodyPr>
          <a:lstStyle/>
          <a:p>
            <a:endParaRPr lang="en-US" sz="3500"/>
          </a:p>
        </p:txBody>
      </p:sp>
      <p:sp>
        <p:nvSpPr>
          <p:cNvPr id="1071" name="Rectangle 1042">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2" name="Group 1044">
            <a:extLst>
              <a:ext uri="{FF2B5EF4-FFF2-40B4-BE49-F238E27FC236}">
                <a16:creationId xmlns:a16="http://schemas.microsoft.com/office/drawing/2014/main" id="{5CA94304-5BB9-4D36-A82D-7BC2EBCA3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073" name="Rectangle 64">
              <a:extLst>
                <a:ext uri="{FF2B5EF4-FFF2-40B4-BE49-F238E27FC236}">
                  <a16:creationId xmlns:a16="http://schemas.microsoft.com/office/drawing/2014/main" id="{97AA44DB-FF9B-4F9D-8DAA-0C0D0F34F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66">
              <a:extLst>
                <a:ext uri="{FF2B5EF4-FFF2-40B4-BE49-F238E27FC236}">
                  <a16:creationId xmlns:a16="http://schemas.microsoft.com/office/drawing/2014/main" id="{01F6D183-A548-424F-953A-D8190651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64">
              <a:extLst>
                <a:ext uri="{FF2B5EF4-FFF2-40B4-BE49-F238E27FC236}">
                  <a16:creationId xmlns:a16="http://schemas.microsoft.com/office/drawing/2014/main" id="{358514D7-D2BA-4DC4-860B-088167FFD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66">
              <a:extLst>
                <a:ext uri="{FF2B5EF4-FFF2-40B4-BE49-F238E27FC236}">
                  <a16:creationId xmlns:a16="http://schemas.microsoft.com/office/drawing/2014/main" id="{A99AC794-F2E2-4033-8529-EEFEF6FA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64">
              <a:extLst>
                <a:ext uri="{FF2B5EF4-FFF2-40B4-BE49-F238E27FC236}">
                  <a16:creationId xmlns:a16="http://schemas.microsoft.com/office/drawing/2014/main" id="{A638F120-8B09-4725-8412-ED149026E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66">
              <a:extLst>
                <a:ext uri="{FF2B5EF4-FFF2-40B4-BE49-F238E27FC236}">
                  <a16:creationId xmlns:a16="http://schemas.microsoft.com/office/drawing/2014/main" id="{11CD61E9-6D07-4408-90C7-295A9D930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64">
              <a:extLst>
                <a:ext uri="{FF2B5EF4-FFF2-40B4-BE49-F238E27FC236}">
                  <a16:creationId xmlns:a16="http://schemas.microsoft.com/office/drawing/2014/main" id="{BFD9AF8E-8C48-48D9-90CA-A2A0BD49C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66">
              <a:extLst>
                <a:ext uri="{FF2B5EF4-FFF2-40B4-BE49-F238E27FC236}">
                  <a16:creationId xmlns:a16="http://schemas.microsoft.com/office/drawing/2014/main" id="{837ABB76-DB32-45FB-98C0-CD7349E64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64">
              <a:extLst>
                <a:ext uri="{FF2B5EF4-FFF2-40B4-BE49-F238E27FC236}">
                  <a16:creationId xmlns:a16="http://schemas.microsoft.com/office/drawing/2014/main" id="{329945CB-8D13-4783-9DAD-D4B7FB6C0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66">
              <a:extLst>
                <a:ext uri="{FF2B5EF4-FFF2-40B4-BE49-F238E27FC236}">
                  <a16:creationId xmlns:a16="http://schemas.microsoft.com/office/drawing/2014/main" id="{B1F173F9-248A-4916-B30D-24D89E751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64">
              <a:extLst>
                <a:ext uri="{FF2B5EF4-FFF2-40B4-BE49-F238E27FC236}">
                  <a16:creationId xmlns:a16="http://schemas.microsoft.com/office/drawing/2014/main" id="{A4B31E1C-2D21-4068-8BEF-370C294E5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Rectangle 66">
              <a:extLst>
                <a:ext uri="{FF2B5EF4-FFF2-40B4-BE49-F238E27FC236}">
                  <a16:creationId xmlns:a16="http://schemas.microsoft.com/office/drawing/2014/main" id="{B7B68BBD-2E3B-40C8-AC44-5F582D20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64">
              <a:extLst>
                <a:ext uri="{FF2B5EF4-FFF2-40B4-BE49-F238E27FC236}">
                  <a16:creationId xmlns:a16="http://schemas.microsoft.com/office/drawing/2014/main" id="{9888C5AD-AF2C-4A79-9F83-61710BF59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Rectangle 66">
              <a:extLst>
                <a:ext uri="{FF2B5EF4-FFF2-40B4-BE49-F238E27FC236}">
                  <a16:creationId xmlns:a16="http://schemas.microsoft.com/office/drawing/2014/main" id="{7B011EEA-86F9-4379-9877-9C1B55AB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64">
              <a:extLst>
                <a:ext uri="{FF2B5EF4-FFF2-40B4-BE49-F238E27FC236}">
                  <a16:creationId xmlns:a16="http://schemas.microsoft.com/office/drawing/2014/main" id="{51E55A8A-6794-4D96-9B53-DBAE3769D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Rectangle 66">
              <a:extLst>
                <a:ext uri="{FF2B5EF4-FFF2-40B4-BE49-F238E27FC236}">
                  <a16:creationId xmlns:a16="http://schemas.microsoft.com/office/drawing/2014/main" id="{C399C859-52B0-4B54-A799-F7BD5CAA0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Rectangle 64">
              <a:extLst>
                <a:ext uri="{FF2B5EF4-FFF2-40B4-BE49-F238E27FC236}">
                  <a16:creationId xmlns:a16="http://schemas.microsoft.com/office/drawing/2014/main" id="{3892234F-B723-4B25-BB27-1C61E5081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Rectangle 66">
              <a:extLst>
                <a:ext uri="{FF2B5EF4-FFF2-40B4-BE49-F238E27FC236}">
                  <a16:creationId xmlns:a16="http://schemas.microsoft.com/office/drawing/2014/main" id="{8DDF3EF9-BAB8-46F8-AC43-509CAA81C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Rectangle 64">
              <a:extLst>
                <a:ext uri="{FF2B5EF4-FFF2-40B4-BE49-F238E27FC236}">
                  <a16:creationId xmlns:a16="http://schemas.microsoft.com/office/drawing/2014/main" id="{9CBDB08D-4E78-440F-BBDB-2661A2866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Rectangle 66">
              <a:extLst>
                <a:ext uri="{FF2B5EF4-FFF2-40B4-BE49-F238E27FC236}">
                  <a16:creationId xmlns:a16="http://schemas.microsoft.com/office/drawing/2014/main" id="{A8887334-B2AD-4BB0-8F59-248E5F55E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6" name="Content Placeholder 1035">
            <a:extLst>
              <a:ext uri="{FF2B5EF4-FFF2-40B4-BE49-F238E27FC236}">
                <a16:creationId xmlns:a16="http://schemas.microsoft.com/office/drawing/2014/main" id="{F99A8C1A-E03D-0B49-6E2C-56959549FF2D}"/>
              </a:ext>
            </a:extLst>
          </p:cNvPr>
          <p:cNvSpPr>
            <a:spLocks noGrp="1"/>
          </p:cNvSpPr>
          <p:nvPr>
            <p:ph idx="1"/>
          </p:nvPr>
        </p:nvSpPr>
        <p:spPr>
          <a:xfrm>
            <a:off x="4871259" y="498764"/>
            <a:ext cx="6877046" cy="2468014"/>
          </a:xfrm>
        </p:spPr>
        <p:txBody>
          <a:bodyPr anchor="ctr">
            <a:normAutofit/>
          </a:bodyPr>
          <a:lstStyle/>
          <a:p>
            <a:endParaRPr lang="en-US" sz="1800"/>
          </a:p>
        </p:txBody>
      </p:sp>
      <p:sp>
        <p:nvSpPr>
          <p:cNvPr id="1088" name="Rectangle 1066">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998BD0A1-132C-FD2B-D66B-D76E6D6FB0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6848" y="3865419"/>
            <a:ext cx="3601188" cy="23407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0000309-9A4E-2351-0BA1-857D8932AA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81839" y="3865419"/>
            <a:ext cx="3601188" cy="2304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884F3BB-0030-7FA1-D73C-CAEB0A3062E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86830" y="3865418"/>
            <a:ext cx="3601188" cy="230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106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86</Words>
  <Application>Microsoft Office PowerPoint</Application>
  <PresentationFormat>Widescreen</PresentationFormat>
  <Paragraphs>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Lato Extended</vt:lpstr>
      <vt:lpstr>Söhne</vt:lpstr>
      <vt:lpstr>Office Theme</vt:lpstr>
      <vt:lpstr>SVM Classification technique</vt:lpstr>
      <vt:lpstr>SVM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Classification technique</dc:title>
  <dc:creator>Sweta Mishra</dc:creator>
  <cp:lastModifiedBy>Sweta Mishra</cp:lastModifiedBy>
  <cp:revision>1</cp:revision>
  <dcterms:created xsi:type="dcterms:W3CDTF">2023-02-15T23:16:32Z</dcterms:created>
  <dcterms:modified xsi:type="dcterms:W3CDTF">2023-02-16T00:00:45Z</dcterms:modified>
</cp:coreProperties>
</file>