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041E5-0DBD-4C88-8001-49B818B65CF8}"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A4BAB2CB-8007-49B4-9F8B-D84B016450E0}">
      <dgm:prSet/>
      <dgm:spPr/>
      <dgm:t>
        <a:bodyPr/>
        <a:lstStyle/>
        <a:p>
          <a:r>
            <a:rPr lang="en-US" b="1"/>
            <a:t>Part I: Conversion Techniques</a:t>
          </a:r>
          <a:endParaRPr lang="en-US"/>
        </a:p>
      </dgm:t>
    </dgm:pt>
    <dgm:pt modelId="{CE41EE5E-EBA0-4AA5-A111-D0F116D98C9D}" type="parTrans" cxnId="{5B1900CD-9B9E-43D1-9CDB-E628ADB017CB}">
      <dgm:prSet/>
      <dgm:spPr/>
      <dgm:t>
        <a:bodyPr/>
        <a:lstStyle/>
        <a:p>
          <a:endParaRPr lang="en-US"/>
        </a:p>
      </dgm:t>
    </dgm:pt>
    <dgm:pt modelId="{9311C7EB-4EB9-43F9-9210-BB2A8356A0E4}" type="sibTrans" cxnId="{5B1900CD-9B9E-43D1-9CDB-E628ADB017CB}">
      <dgm:prSet/>
      <dgm:spPr/>
      <dgm:t>
        <a:bodyPr/>
        <a:lstStyle/>
        <a:p>
          <a:endParaRPr lang="en-US"/>
        </a:p>
      </dgm:t>
    </dgm:pt>
    <dgm:pt modelId="{C2A312B1-3752-49DE-9439-01BE4EABF94B}">
      <dgm:prSet/>
      <dgm:spPr/>
      <dgm:t>
        <a:bodyPr/>
        <a:lstStyle/>
        <a:p>
          <a:r>
            <a:rPr lang="en-US" b="1"/>
            <a:t>Text to ASL Conversion</a:t>
          </a:r>
          <a:endParaRPr lang="en-US"/>
        </a:p>
      </dgm:t>
    </dgm:pt>
    <dgm:pt modelId="{6BA334D5-3F79-4954-B648-92C7F8C63B3B}" type="parTrans" cxnId="{BCA1E0DE-537F-4000-A00A-6070D1AE8A1A}">
      <dgm:prSet/>
      <dgm:spPr/>
      <dgm:t>
        <a:bodyPr/>
        <a:lstStyle/>
        <a:p>
          <a:endParaRPr lang="en-US"/>
        </a:p>
      </dgm:t>
    </dgm:pt>
    <dgm:pt modelId="{82D57CA2-217E-4F7D-A14B-D9C686653DCF}" type="sibTrans" cxnId="{BCA1E0DE-537F-4000-A00A-6070D1AE8A1A}">
      <dgm:prSet/>
      <dgm:spPr/>
      <dgm:t>
        <a:bodyPr/>
        <a:lstStyle/>
        <a:p>
          <a:endParaRPr lang="en-US"/>
        </a:p>
      </dgm:t>
    </dgm:pt>
    <dgm:pt modelId="{DDD76F43-4DFA-4F30-BA43-8568143FB4F7}">
      <dgm:prSet/>
      <dgm:spPr/>
      <dgm:t>
        <a:bodyPr/>
        <a:lstStyle/>
        <a:p>
          <a:r>
            <a:rPr lang="en-US"/>
            <a:t>Python-based implementation that maps English alpha-numerics to ASL symbols.</a:t>
          </a:r>
        </a:p>
      </dgm:t>
    </dgm:pt>
    <dgm:pt modelId="{DF988A12-1F91-4DD9-8610-D8CAF2BBD7DA}" type="parTrans" cxnId="{3D4C28AE-4950-458F-A3DD-147A2F265B12}">
      <dgm:prSet/>
      <dgm:spPr/>
      <dgm:t>
        <a:bodyPr/>
        <a:lstStyle/>
        <a:p>
          <a:endParaRPr lang="en-US"/>
        </a:p>
      </dgm:t>
    </dgm:pt>
    <dgm:pt modelId="{8B481808-23B8-48CD-BFCF-5A1CEC9F5834}" type="sibTrans" cxnId="{3D4C28AE-4950-458F-A3DD-147A2F265B12}">
      <dgm:prSet/>
      <dgm:spPr/>
      <dgm:t>
        <a:bodyPr/>
        <a:lstStyle/>
        <a:p>
          <a:endParaRPr lang="en-US"/>
        </a:p>
      </dgm:t>
    </dgm:pt>
    <dgm:pt modelId="{A8DCFE87-67DD-44AB-9A9E-9B2509472492}">
      <dgm:prSet/>
      <dgm:spPr/>
      <dgm:t>
        <a:bodyPr/>
        <a:lstStyle/>
        <a:p>
          <a:r>
            <a:rPr lang="en-US"/>
            <a:t>Utilized signconverter.com and ASL font references for symbol creation.</a:t>
          </a:r>
        </a:p>
      </dgm:t>
    </dgm:pt>
    <dgm:pt modelId="{7CE3CF74-FE79-48F3-B4DD-C91922BB498D}" type="parTrans" cxnId="{BF871842-AF16-4A9F-B41C-A6804724065E}">
      <dgm:prSet/>
      <dgm:spPr/>
      <dgm:t>
        <a:bodyPr/>
        <a:lstStyle/>
        <a:p>
          <a:endParaRPr lang="en-US"/>
        </a:p>
      </dgm:t>
    </dgm:pt>
    <dgm:pt modelId="{1A45458C-1579-474D-91EE-E76F10A0BE7C}" type="sibTrans" cxnId="{BF871842-AF16-4A9F-B41C-A6804724065E}">
      <dgm:prSet/>
      <dgm:spPr/>
      <dgm:t>
        <a:bodyPr/>
        <a:lstStyle/>
        <a:p>
          <a:endParaRPr lang="en-US"/>
        </a:p>
      </dgm:t>
    </dgm:pt>
    <dgm:pt modelId="{800695B2-755C-41A4-94E4-7D1F6A037B5C}">
      <dgm:prSet/>
      <dgm:spPr/>
      <dgm:t>
        <a:bodyPr/>
        <a:lstStyle/>
        <a:p>
          <a:r>
            <a:rPr lang="en-US" b="1"/>
            <a:t>Speech to Text Conversion</a:t>
          </a:r>
          <a:endParaRPr lang="en-US"/>
        </a:p>
      </dgm:t>
    </dgm:pt>
    <dgm:pt modelId="{45E55D50-B157-4464-9B4C-BD8B680A26A6}" type="parTrans" cxnId="{6A846484-D0EB-477A-9211-075C89179EB3}">
      <dgm:prSet/>
      <dgm:spPr/>
      <dgm:t>
        <a:bodyPr/>
        <a:lstStyle/>
        <a:p>
          <a:endParaRPr lang="en-US"/>
        </a:p>
      </dgm:t>
    </dgm:pt>
    <dgm:pt modelId="{86B9D75E-DC15-4B10-ACBD-758F3D51735C}" type="sibTrans" cxnId="{6A846484-D0EB-477A-9211-075C89179EB3}">
      <dgm:prSet/>
      <dgm:spPr/>
      <dgm:t>
        <a:bodyPr/>
        <a:lstStyle/>
        <a:p>
          <a:endParaRPr lang="en-US"/>
        </a:p>
      </dgm:t>
    </dgm:pt>
    <dgm:pt modelId="{4914BCEB-C20C-4DEF-AAE9-84742667AE5C}">
      <dgm:prSet/>
      <dgm:spPr/>
      <dgm:t>
        <a:bodyPr/>
        <a:lstStyle/>
        <a:p>
          <a:r>
            <a:rPr lang="en-US"/>
            <a:t>Recognizes speech using speech_recognition.</a:t>
          </a:r>
        </a:p>
      </dgm:t>
    </dgm:pt>
    <dgm:pt modelId="{FD5E557B-2426-40C5-9A08-C7BCED458784}" type="parTrans" cxnId="{9424101E-4A22-4115-9633-80279B511500}">
      <dgm:prSet/>
      <dgm:spPr/>
      <dgm:t>
        <a:bodyPr/>
        <a:lstStyle/>
        <a:p>
          <a:endParaRPr lang="en-US"/>
        </a:p>
      </dgm:t>
    </dgm:pt>
    <dgm:pt modelId="{FF78C6CE-E16D-4E7A-8FE2-B554444F6A97}" type="sibTrans" cxnId="{9424101E-4A22-4115-9633-80279B511500}">
      <dgm:prSet/>
      <dgm:spPr/>
      <dgm:t>
        <a:bodyPr/>
        <a:lstStyle/>
        <a:p>
          <a:endParaRPr lang="en-US"/>
        </a:p>
      </dgm:t>
    </dgm:pt>
    <dgm:pt modelId="{662CC6B7-99E7-4ED4-864A-0E39798530C6}">
      <dgm:prSet/>
      <dgm:spPr/>
      <dgm:t>
        <a:bodyPr/>
        <a:lstStyle/>
        <a:p>
          <a:r>
            <a:rPr lang="en-US"/>
            <a:t>Outputs the recognized text for further conversion.</a:t>
          </a:r>
        </a:p>
      </dgm:t>
    </dgm:pt>
    <dgm:pt modelId="{3AF6CFCC-D477-4A8E-A5CB-1797AF2A2A64}" type="parTrans" cxnId="{923D7157-5E6E-45E7-ABB8-CEBC5CA87D93}">
      <dgm:prSet/>
      <dgm:spPr/>
      <dgm:t>
        <a:bodyPr/>
        <a:lstStyle/>
        <a:p>
          <a:endParaRPr lang="en-US"/>
        </a:p>
      </dgm:t>
    </dgm:pt>
    <dgm:pt modelId="{5449342E-831A-4188-8911-32AC7C3035C0}" type="sibTrans" cxnId="{923D7157-5E6E-45E7-ABB8-CEBC5CA87D93}">
      <dgm:prSet/>
      <dgm:spPr/>
      <dgm:t>
        <a:bodyPr/>
        <a:lstStyle/>
        <a:p>
          <a:endParaRPr lang="en-US"/>
        </a:p>
      </dgm:t>
    </dgm:pt>
    <dgm:pt modelId="{CA38FCF4-DC9C-4F2D-B851-E31D5BD0900D}">
      <dgm:prSet/>
      <dgm:spPr/>
      <dgm:t>
        <a:bodyPr/>
        <a:lstStyle/>
        <a:p>
          <a:r>
            <a:rPr lang="en-US" b="1"/>
            <a:t>Speech to ASL Conversion</a:t>
          </a:r>
          <a:endParaRPr lang="en-US"/>
        </a:p>
      </dgm:t>
    </dgm:pt>
    <dgm:pt modelId="{B7D1C762-1ADC-47A1-A977-7587E6C997BC}" type="parTrans" cxnId="{195303D9-906A-46DA-BD59-BA1337047779}">
      <dgm:prSet/>
      <dgm:spPr/>
      <dgm:t>
        <a:bodyPr/>
        <a:lstStyle/>
        <a:p>
          <a:endParaRPr lang="en-US"/>
        </a:p>
      </dgm:t>
    </dgm:pt>
    <dgm:pt modelId="{374DE0B1-D835-4DEA-BB81-18AFF2FA7716}" type="sibTrans" cxnId="{195303D9-906A-46DA-BD59-BA1337047779}">
      <dgm:prSet/>
      <dgm:spPr/>
      <dgm:t>
        <a:bodyPr/>
        <a:lstStyle/>
        <a:p>
          <a:endParaRPr lang="en-US"/>
        </a:p>
      </dgm:t>
    </dgm:pt>
    <dgm:pt modelId="{81AF96A5-5C4E-4764-B4D0-E7C6A183819E}">
      <dgm:prSet/>
      <dgm:spPr/>
      <dgm:t>
        <a:bodyPr/>
        <a:lstStyle/>
        <a:p>
          <a:r>
            <a:rPr lang="en-US"/>
            <a:t>Combines steps 1 and 2 for seamless speech-to-ASL functionality.</a:t>
          </a:r>
        </a:p>
      </dgm:t>
    </dgm:pt>
    <dgm:pt modelId="{36002CD0-EED1-4199-A62B-AD7BD06ECF09}" type="parTrans" cxnId="{F1F0CB87-BABC-4629-AA3C-4BBA464D93C6}">
      <dgm:prSet/>
      <dgm:spPr/>
      <dgm:t>
        <a:bodyPr/>
        <a:lstStyle/>
        <a:p>
          <a:endParaRPr lang="en-US"/>
        </a:p>
      </dgm:t>
    </dgm:pt>
    <dgm:pt modelId="{B714E11D-A1D2-474F-9390-92001228875C}" type="sibTrans" cxnId="{F1F0CB87-BABC-4629-AA3C-4BBA464D93C6}">
      <dgm:prSet/>
      <dgm:spPr/>
      <dgm:t>
        <a:bodyPr/>
        <a:lstStyle/>
        <a:p>
          <a:endParaRPr lang="en-US"/>
        </a:p>
      </dgm:t>
    </dgm:pt>
    <dgm:pt modelId="{23A0BB83-8DB2-4081-8349-B1213711B710}" type="pres">
      <dgm:prSet presAssocID="{ABA041E5-0DBD-4C88-8001-49B818B65CF8}" presName="Name0" presStyleCnt="0">
        <dgm:presLayoutVars>
          <dgm:dir/>
          <dgm:resizeHandles val="exact"/>
        </dgm:presLayoutVars>
      </dgm:prSet>
      <dgm:spPr/>
    </dgm:pt>
    <dgm:pt modelId="{F63AB2FF-33AD-4BE3-B257-2083E099C4A5}" type="pres">
      <dgm:prSet presAssocID="{A4BAB2CB-8007-49B4-9F8B-D84B016450E0}" presName="node" presStyleLbl="node1" presStyleIdx="0" presStyleCnt="1">
        <dgm:presLayoutVars>
          <dgm:bulletEnabled val="1"/>
        </dgm:presLayoutVars>
      </dgm:prSet>
      <dgm:spPr/>
    </dgm:pt>
  </dgm:ptLst>
  <dgm:cxnLst>
    <dgm:cxn modelId="{77D53901-69BF-4090-98F4-94C4A0D978AF}" type="presOf" srcId="{CA38FCF4-DC9C-4F2D-B851-E31D5BD0900D}" destId="{F63AB2FF-33AD-4BE3-B257-2083E099C4A5}" srcOrd="0" destOrd="7" presId="urn:microsoft.com/office/officeart/2016/7/layout/RepeatingBendingProcessNew"/>
    <dgm:cxn modelId="{9424101E-4A22-4115-9633-80279B511500}" srcId="{A4BAB2CB-8007-49B4-9F8B-D84B016450E0}" destId="{4914BCEB-C20C-4DEF-AAE9-84742667AE5C}" srcOrd="4" destOrd="0" parTransId="{FD5E557B-2426-40C5-9A08-C7BCED458784}" sibTransId="{FF78C6CE-E16D-4E7A-8FE2-B554444F6A97}"/>
    <dgm:cxn modelId="{D1A7F635-73F3-4578-9985-8FD83487A74D}" type="presOf" srcId="{4914BCEB-C20C-4DEF-AAE9-84742667AE5C}" destId="{F63AB2FF-33AD-4BE3-B257-2083E099C4A5}" srcOrd="0" destOrd="5" presId="urn:microsoft.com/office/officeart/2016/7/layout/RepeatingBendingProcessNew"/>
    <dgm:cxn modelId="{3FAC4339-5EB5-4EB8-BF13-0486310B2342}" type="presOf" srcId="{662CC6B7-99E7-4ED4-864A-0E39798530C6}" destId="{F63AB2FF-33AD-4BE3-B257-2083E099C4A5}" srcOrd="0" destOrd="6" presId="urn:microsoft.com/office/officeart/2016/7/layout/RepeatingBendingProcessNew"/>
    <dgm:cxn modelId="{097E0A5E-7C96-40FD-A5D0-811B0B564476}" type="presOf" srcId="{ABA041E5-0DBD-4C88-8001-49B818B65CF8}" destId="{23A0BB83-8DB2-4081-8349-B1213711B710}" srcOrd="0" destOrd="0" presId="urn:microsoft.com/office/officeart/2016/7/layout/RepeatingBendingProcessNew"/>
    <dgm:cxn modelId="{BF871842-AF16-4A9F-B41C-A6804724065E}" srcId="{A4BAB2CB-8007-49B4-9F8B-D84B016450E0}" destId="{A8DCFE87-67DD-44AB-9A9E-9B2509472492}" srcOrd="2" destOrd="0" parTransId="{7CE3CF74-FE79-48F3-B4DD-C91922BB498D}" sibTransId="{1A45458C-1579-474D-91EE-E76F10A0BE7C}"/>
    <dgm:cxn modelId="{F85A2965-84BF-4C89-A1F9-488166E15FA1}" type="presOf" srcId="{A8DCFE87-67DD-44AB-9A9E-9B2509472492}" destId="{F63AB2FF-33AD-4BE3-B257-2083E099C4A5}" srcOrd="0" destOrd="3" presId="urn:microsoft.com/office/officeart/2016/7/layout/RepeatingBendingProcessNew"/>
    <dgm:cxn modelId="{923D7157-5E6E-45E7-ABB8-CEBC5CA87D93}" srcId="{A4BAB2CB-8007-49B4-9F8B-D84B016450E0}" destId="{662CC6B7-99E7-4ED4-864A-0E39798530C6}" srcOrd="5" destOrd="0" parTransId="{3AF6CFCC-D477-4A8E-A5CB-1797AF2A2A64}" sibTransId="{5449342E-831A-4188-8911-32AC7C3035C0}"/>
    <dgm:cxn modelId="{7BFA3578-3E8C-4BAD-BA84-72F15E3AD15B}" type="presOf" srcId="{DDD76F43-4DFA-4F30-BA43-8568143FB4F7}" destId="{F63AB2FF-33AD-4BE3-B257-2083E099C4A5}" srcOrd="0" destOrd="2" presId="urn:microsoft.com/office/officeart/2016/7/layout/RepeatingBendingProcessNew"/>
    <dgm:cxn modelId="{319DBC83-744A-4E3F-8B2E-9DE8F5B8D813}" type="presOf" srcId="{81AF96A5-5C4E-4764-B4D0-E7C6A183819E}" destId="{F63AB2FF-33AD-4BE3-B257-2083E099C4A5}" srcOrd="0" destOrd="8" presId="urn:microsoft.com/office/officeart/2016/7/layout/RepeatingBendingProcessNew"/>
    <dgm:cxn modelId="{6A846484-D0EB-477A-9211-075C89179EB3}" srcId="{A4BAB2CB-8007-49B4-9F8B-D84B016450E0}" destId="{800695B2-755C-41A4-94E4-7D1F6A037B5C}" srcOrd="3" destOrd="0" parTransId="{45E55D50-B157-4464-9B4C-BD8B680A26A6}" sibTransId="{86B9D75E-DC15-4B10-ACBD-758F3D51735C}"/>
    <dgm:cxn modelId="{F1F0CB87-BABC-4629-AA3C-4BBA464D93C6}" srcId="{A4BAB2CB-8007-49B4-9F8B-D84B016450E0}" destId="{81AF96A5-5C4E-4764-B4D0-E7C6A183819E}" srcOrd="7" destOrd="0" parTransId="{36002CD0-EED1-4199-A62B-AD7BD06ECF09}" sibTransId="{B714E11D-A1D2-474F-9390-92001228875C}"/>
    <dgm:cxn modelId="{59271493-0D93-4F35-8A23-C61DF4795F1E}" type="presOf" srcId="{A4BAB2CB-8007-49B4-9F8B-D84B016450E0}" destId="{F63AB2FF-33AD-4BE3-B257-2083E099C4A5}" srcOrd="0" destOrd="0" presId="urn:microsoft.com/office/officeart/2016/7/layout/RepeatingBendingProcessNew"/>
    <dgm:cxn modelId="{3D4C28AE-4950-458F-A3DD-147A2F265B12}" srcId="{A4BAB2CB-8007-49B4-9F8B-D84B016450E0}" destId="{DDD76F43-4DFA-4F30-BA43-8568143FB4F7}" srcOrd="1" destOrd="0" parTransId="{DF988A12-1F91-4DD9-8610-D8CAF2BBD7DA}" sibTransId="{8B481808-23B8-48CD-BFCF-5A1CEC9F5834}"/>
    <dgm:cxn modelId="{4318F7B4-1722-49C1-9AB0-E4F98A6A6656}" type="presOf" srcId="{800695B2-755C-41A4-94E4-7D1F6A037B5C}" destId="{F63AB2FF-33AD-4BE3-B257-2083E099C4A5}" srcOrd="0" destOrd="4" presId="urn:microsoft.com/office/officeart/2016/7/layout/RepeatingBendingProcessNew"/>
    <dgm:cxn modelId="{5B1900CD-9B9E-43D1-9CDB-E628ADB017CB}" srcId="{ABA041E5-0DBD-4C88-8001-49B818B65CF8}" destId="{A4BAB2CB-8007-49B4-9F8B-D84B016450E0}" srcOrd="0" destOrd="0" parTransId="{CE41EE5E-EBA0-4AA5-A111-D0F116D98C9D}" sibTransId="{9311C7EB-4EB9-43F9-9210-BB2A8356A0E4}"/>
    <dgm:cxn modelId="{195303D9-906A-46DA-BD59-BA1337047779}" srcId="{A4BAB2CB-8007-49B4-9F8B-D84B016450E0}" destId="{CA38FCF4-DC9C-4F2D-B851-E31D5BD0900D}" srcOrd="6" destOrd="0" parTransId="{B7D1C762-1ADC-47A1-A977-7587E6C997BC}" sibTransId="{374DE0B1-D835-4DEA-BB81-18AFF2FA7716}"/>
    <dgm:cxn modelId="{BCA1E0DE-537F-4000-A00A-6070D1AE8A1A}" srcId="{A4BAB2CB-8007-49B4-9F8B-D84B016450E0}" destId="{C2A312B1-3752-49DE-9439-01BE4EABF94B}" srcOrd="0" destOrd="0" parTransId="{6BA334D5-3F79-4954-B648-92C7F8C63B3B}" sibTransId="{82D57CA2-217E-4F7D-A14B-D9C686653DCF}"/>
    <dgm:cxn modelId="{6C50F9F1-A5A8-4325-A7A4-FBD927E9E414}" type="presOf" srcId="{C2A312B1-3752-49DE-9439-01BE4EABF94B}" destId="{F63AB2FF-33AD-4BE3-B257-2083E099C4A5}" srcOrd="0" destOrd="1" presId="urn:microsoft.com/office/officeart/2016/7/layout/RepeatingBendingProcessNew"/>
    <dgm:cxn modelId="{D44F6F9F-6F19-4FB5-B519-90A40DBC0C1F}" type="presParOf" srcId="{23A0BB83-8DB2-4081-8349-B1213711B710}" destId="{F63AB2FF-33AD-4BE3-B257-2083E099C4A5}" srcOrd="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BDB7B-BB14-45B9-81D8-224272BE5A9B}"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1019013A-E141-43C1-8081-3272BB342EE2}">
      <dgm:prSet/>
      <dgm:spPr/>
      <dgm:t>
        <a:bodyPr/>
        <a:lstStyle/>
        <a:p>
          <a:r>
            <a:rPr lang="en-US" b="1"/>
            <a:t>Mapping accurate ASL symbols:</a:t>
          </a:r>
          <a:r>
            <a:rPr lang="en-US"/>
            <a:t> Researched reliable sources such as sign charts and font references for accurate representation.</a:t>
          </a:r>
        </a:p>
      </dgm:t>
    </dgm:pt>
    <dgm:pt modelId="{39E39C7B-E450-4F7A-82FD-46A2CD2D2B1B}" type="parTrans" cxnId="{71EB3C34-02B7-466A-8003-A1712F069DC2}">
      <dgm:prSet/>
      <dgm:spPr/>
      <dgm:t>
        <a:bodyPr/>
        <a:lstStyle/>
        <a:p>
          <a:endParaRPr lang="en-US"/>
        </a:p>
      </dgm:t>
    </dgm:pt>
    <dgm:pt modelId="{D303FE39-5A5B-4E02-8CB8-827EA7F828EC}" type="sibTrans" cxnId="{71EB3C34-02B7-466A-8003-A1712F069DC2}">
      <dgm:prSet/>
      <dgm:spPr/>
      <dgm:t>
        <a:bodyPr/>
        <a:lstStyle/>
        <a:p>
          <a:endParaRPr lang="en-US"/>
        </a:p>
      </dgm:t>
    </dgm:pt>
    <dgm:pt modelId="{F8309AB4-2787-4E60-93AD-0C83320E5122}">
      <dgm:prSet/>
      <dgm:spPr/>
      <dgm:t>
        <a:bodyPr/>
        <a:lstStyle/>
        <a:p>
          <a:r>
            <a:rPr lang="en-US" b="1"/>
            <a:t>Speech Recognition Accuracy:</a:t>
          </a:r>
          <a:r>
            <a:rPr lang="en-US"/>
            <a:t> Implemented error handling to manage unknown or unclear inputs.</a:t>
          </a:r>
        </a:p>
      </dgm:t>
    </dgm:pt>
    <dgm:pt modelId="{D3B0CA42-7FB8-4EB0-B803-0E85FBE283C4}" type="parTrans" cxnId="{C583FBE0-B9DF-418A-BD71-3DE1CF7B7E7A}">
      <dgm:prSet/>
      <dgm:spPr/>
      <dgm:t>
        <a:bodyPr/>
        <a:lstStyle/>
        <a:p>
          <a:endParaRPr lang="en-US"/>
        </a:p>
      </dgm:t>
    </dgm:pt>
    <dgm:pt modelId="{F4E0D590-F4AF-4730-9FDD-60BE45D8F767}" type="sibTrans" cxnId="{C583FBE0-B9DF-418A-BD71-3DE1CF7B7E7A}">
      <dgm:prSet/>
      <dgm:spPr/>
      <dgm:t>
        <a:bodyPr/>
        <a:lstStyle/>
        <a:p>
          <a:endParaRPr lang="en-US"/>
        </a:p>
      </dgm:t>
    </dgm:pt>
    <dgm:pt modelId="{20682F8D-87FB-4F30-81DF-628B588A6C98}">
      <dgm:prSet/>
      <dgm:spPr/>
      <dgm:t>
        <a:bodyPr/>
        <a:lstStyle/>
        <a:p>
          <a:r>
            <a:rPr lang="en-US" b="1"/>
            <a:t>3D modeling complexities: </a:t>
          </a:r>
          <a:r>
            <a:rPr lang="en-US"/>
            <a:t>Managed Blender tutorials and simplified designs to maximum effect.</a:t>
          </a:r>
        </a:p>
      </dgm:t>
    </dgm:pt>
    <dgm:pt modelId="{3B21CF59-2454-40D3-8805-D539AD1E94EE}" type="parTrans" cxnId="{3F12CA2B-91B5-40DE-97CC-11D06A9B8DAC}">
      <dgm:prSet/>
      <dgm:spPr/>
      <dgm:t>
        <a:bodyPr/>
        <a:lstStyle/>
        <a:p>
          <a:endParaRPr lang="en-US"/>
        </a:p>
      </dgm:t>
    </dgm:pt>
    <dgm:pt modelId="{F7DFC0F2-B6CE-4EA1-9321-FA5A3B8B16AD}" type="sibTrans" cxnId="{3F12CA2B-91B5-40DE-97CC-11D06A9B8DAC}">
      <dgm:prSet/>
      <dgm:spPr/>
      <dgm:t>
        <a:bodyPr/>
        <a:lstStyle/>
        <a:p>
          <a:endParaRPr lang="en-US"/>
        </a:p>
      </dgm:t>
    </dgm:pt>
    <dgm:pt modelId="{E5655B13-C0D5-4156-B3D2-667F4974F2E0}">
      <dgm:prSet/>
      <dgm:spPr/>
      <dgm:t>
        <a:bodyPr/>
        <a:lstStyle/>
        <a:p>
          <a:r>
            <a:rPr lang="en-US" b="1"/>
            <a:t>Unity integration:</a:t>
          </a:r>
          <a:r>
            <a:rPr lang="en-US"/>
            <a:t> Utilized Unity documentation and API to accomplish smooth input and 3D model rendering.</a:t>
          </a:r>
        </a:p>
      </dgm:t>
    </dgm:pt>
    <dgm:pt modelId="{1643FBE8-91D9-4346-BE58-C59FEFA036F7}" type="parTrans" cxnId="{1DD62812-56BF-4C02-AEC9-0BE37C10B5D3}">
      <dgm:prSet/>
      <dgm:spPr/>
      <dgm:t>
        <a:bodyPr/>
        <a:lstStyle/>
        <a:p>
          <a:endParaRPr lang="en-US"/>
        </a:p>
      </dgm:t>
    </dgm:pt>
    <dgm:pt modelId="{BE5D0E0D-B55E-4242-B66F-6792EFA0FB8F}" type="sibTrans" cxnId="{1DD62812-56BF-4C02-AEC9-0BE37C10B5D3}">
      <dgm:prSet/>
      <dgm:spPr/>
      <dgm:t>
        <a:bodyPr/>
        <a:lstStyle/>
        <a:p>
          <a:endParaRPr lang="en-US"/>
        </a:p>
      </dgm:t>
    </dgm:pt>
    <dgm:pt modelId="{45DA059F-8C2D-44A7-A19F-7F75A5667E96}" type="pres">
      <dgm:prSet presAssocID="{BB7BDB7B-BB14-45B9-81D8-224272BE5A9B}" presName="diagram" presStyleCnt="0">
        <dgm:presLayoutVars>
          <dgm:dir/>
          <dgm:resizeHandles val="exact"/>
        </dgm:presLayoutVars>
      </dgm:prSet>
      <dgm:spPr/>
    </dgm:pt>
    <dgm:pt modelId="{5858E7CB-CC9F-44E6-A968-C7F84EDBE559}" type="pres">
      <dgm:prSet presAssocID="{1019013A-E141-43C1-8081-3272BB342EE2}" presName="node" presStyleLbl="node1" presStyleIdx="0" presStyleCnt="4">
        <dgm:presLayoutVars>
          <dgm:bulletEnabled val="1"/>
        </dgm:presLayoutVars>
      </dgm:prSet>
      <dgm:spPr/>
    </dgm:pt>
    <dgm:pt modelId="{0784C425-7664-45A3-94AE-7383B0D22F86}" type="pres">
      <dgm:prSet presAssocID="{D303FE39-5A5B-4E02-8CB8-827EA7F828EC}" presName="sibTrans" presStyleCnt="0"/>
      <dgm:spPr/>
    </dgm:pt>
    <dgm:pt modelId="{2C6E19F1-E1E9-46DF-B7BF-0911673130AA}" type="pres">
      <dgm:prSet presAssocID="{F8309AB4-2787-4E60-93AD-0C83320E5122}" presName="node" presStyleLbl="node1" presStyleIdx="1" presStyleCnt="4">
        <dgm:presLayoutVars>
          <dgm:bulletEnabled val="1"/>
        </dgm:presLayoutVars>
      </dgm:prSet>
      <dgm:spPr/>
    </dgm:pt>
    <dgm:pt modelId="{DA5B52FD-B981-457D-9816-71C9EE4AB1C4}" type="pres">
      <dgm:prSet presAssocID="{F4E0D590-F4AF-4730-9FDD-60BE45D8F767}" presName="sibTrans" presStyleCnt="0"/>
      <dgm:spPr/>
    </dgm:pt>
    <dgm:pt modelId="{1FEC944C-C9D4-4887-8366-615AF221CAA7}" type="pres">
      <dgm:prSet presAssocID="{20682F8D-87FB-4F30-81DF-628B588A6C98}" presName="node" presStyleLbl="node1" presStyleIdx="2" presStyleCnt="4">
        <dgm:presLayoutVars>
          <dgm:bulletEnabled val="1"/>
        </dgm:presLayoutVars>
      </dgm:prSet>
      <dgm:spPr/>
    </dgm:pt>
    <dgm:pt modelId="{68F9EBA1-707E-4850-82C0-0F45802F07C3}" type="pres">
      <dgm:prSet presAssocID="{F7DFC0F2-B6CE-4EA1-9321-FA5A3B8B16AD}" presName="sibTrans" presStyleCnt="0"/>
      <dgm:spPr/>
    </dgm:pt>
    <dgm:pt modelId="{09D09642-5B11-4BFF-B241-0CB5ECB893F4}" type="pres">
      <dgm:prSet presAssocID="{E5655B13-C0D5-4156-B3D2-667F4974F2E0}" presName="node" presStyleLbl="node1" presStyleIdx="3" presStyleCnt="4">
        <dgm:presLayoutVars>
          <dgm:bulletEnabled val="1"/>
        </dgm:presLayoutVars>
      </dgm:prSet>
      <dgm:spPr/>
    </dgm:pt>
  </dgm:ptLst>
  <dgm:cxnLst>
    <dgm:cxn modelId="{1DD62812-56BF-4C02-AEC9-0BE37C10B5D3}" srcId="{BB7BDB7B-BB14-45B9-81D8-224272BE5A9B}" destId="{E5655B13-C0D5-4156-B3D2-667F4974F2E0}" srcOrd="3" destOrd="0" parTransId="{1643FBE8-91D9-4346-BE58-C59FEFA036F7}" sibTransId="{BE5D0E0D-B55E-4242-B66F-6792EFA0FB8F}"/>
    <dgm:cxn modelId="{3F12CA2B-91B5-40DE-97CC-11D06A9B8DAC}" srcId="{BB7BDB7B-BB14-45B9-81D8-224272BE5A9B}" destId="{20682F8D-87FB-4F30-81DF-628B588A6C98}" srcOrd="2" destOrd="0" parTransId="{3B21CF59-2454-40D3-8805-D539AD1E94EE}" sibTransId="{F7DFC0F2-B6CE-4EA1-9321-FA5A3B8B16AD}"/>
    <dgm:cxn modelId="{71EB3C34-02B7-466A-8003-A1712F069DC2}" srcId="{BB7BDB7B-BB14-45B9-81D8-224272BE5A9B}" destId="{1019013A-E141-43C1-8081-3272BB342EE2}" srcOrd="0" destOrd="0" parTransId="{39E39C7B-E450-4F7A-82FD-46A2CD2D2B1B}" sibTransId="{D303FE39-5A5B-4E02-8CB8-827EA7F828EC}"/>
    <dgm:cxn modelId="{74396F56-AC78-4798-876B-F79BAF8F66B1}" type="presOf" srcId="{BB7BDB7B-BB14-45B9-81D8-224272BE5A9B}" destId="{45DA059F-8C2D-44A7-A19F-7F75A5667E96}" srcOrd="0" destOrd="0" presId="urn:microsoft.com/office/officeart/2005/8/layout/default"/>
    <dgm:cxn modelId="{0E417794-DEEB-4F5F-AB80-32790515E301}" type="presOf" srcId="{F8309AB4-2787-4E60-93AD-0C83320E5122}" destId="{2C6E19F1-E1E9-46DF-B7BF-0911673130AA}" srcOrd="0" destOrd="0" presId="urn:microsoft.com/office/officeart/2005/8/layout/default"/>
    <dgm:cxn modelId="{8CFDC3C6-B1CB-49F3-9A9E-DD9E8A7DC463}" type="presOf" srcId="{1019013A-E141-43C1-8081-3272BB342EE2}" destId="{5858E7CB-CC9F-44E6-A968-C7F84EDBE559}" srcOrd="0" destOrd="0" presId="urn:microsoft.com/office/officeart/2005/8/layout/default"/>
    <dgm:cxn modelId="{7A7FF6CE-37E2-42BD-B478-4511339B2E54}" type="presOf" srcId="{20682F8D-87FB-4F30-81DF-628B588A6C98}" destId="{1FEC944C-C9D4-4887-8366-615AF221CAA7}" srcOrd="0" destOrd="0" presId="urn:microsoft.com/office/officeart/2005/8/layout/default"/>
    <dgm:cxn modelId="{C583FBE0-B9DF-418A-BD71-3DE1CF7B7E7A}" srcId="{BB7BDB7B-BB14-45B9-81D8-224272BE5A9B}" destId="{F8309AB4-2787-4E60-93AD-0C83320E5122}" srcOrd="1" destOrd="0" parTransId="{D3B0CA42-7FB8-4EB0-B803-0E85FBE283C4}" sibTransId="{F4E0D590-F4AF-4730-9FDD-60BE45D8F767}"/>
    <dgm:cxn modelId="{36BB62F7-526F-4BBA-84C0-FC853F698AE3}" type="presOf" srcId="{E5655B13-C0D5-4156-B3D2-667F4974F2E0}" destId="{09D09642-5B11-4BFF-B241-0CB5ECB893F4}" srcOrd="0" destOrd="0" presId="urn:microsoft.com/office/officeart/2005/8/layout/default"/>
    <dgm:cxn modelId="{5CD76260-74E1-4EC1-A2CF-39321027D1C7}" type="presParOf" srcId="{45DA059F-8C2D-44A7-A19F-7F75A5667E96}" destId="{5858E7CB-CC9F-44E6-A968-C7F84EDBE559}" srcOrd="0" destOrd="0" presId="urn:microsoft.com/office/officeart/2005/8/layout/default"/>
    <dgm:cxn modelId="{1DFA0804-16F1-4189-B656-64DDA12DD48F}" type="presParOf" srcId="{45DA059F-8C2D-44A7-A19F-7F75A5667E96}" destId="{0784C425-7664-45A3-94AE-7383B0D22F86}" srcOrd="1" destOrd="0" presId="urn:microsoft.com/office/officeart/2005/8/layout/default"/>
    <dgm:cxn modelId="{6BB55E26-D936-4426-9B10-F6133405F79C}" type="presParOf" srcId="{45DA059F-8C2D-44A7-A19F-7F75A5667E96}" destId="{2C6E19F1-E1E9-46DF-B7BF-0911673130AA}" srcOrd="2" destOrd="0" presId="urn:microsoft.com/office/officeart/2005/8/layout/default"/>
    <dgm:cxn modelId="{D5B9C902-2E5F-4F2B-91FC-25840EF033F9}" type="presParOf" srcId="{45DA059F-8C2D-44A7-A19F-7F75A5667E96}" destId="{DA5B52FD-B981-457D-9816-71C9EE4AB1C4}" srcOrd="3" destOrd="0" presId="urn:microsoft.com/office/officeart/2005/8/layout/default"/>
    <dgm:cxn modelId="{3EA71066-AFF9-4FC1-AB72-8C6AB38CF554}" type="presParOf" srcId="{45DA059F-8C2D-44A7-A19F-7F75A5667E96}" destId="{1FEC944C-C9D4-4887-8366-615AF221CAA7}" srcOrd="4" destOrd="0" presId="urn:microsoft.com/office/officeart/2005/8/layout/default"/>
    <dgm:cxn modelId="{910FDC9D-E749-4999-ABF2-A0063F59EB37}" type="presParOf" srcId="{45DA059F-8C2D-44A7-A19F-7F75A5667E96}" destId="{68F9EBA1-707E-4850-82C0-0F45802F07C3}" srcOrd="5" destOrd="0" presId="urn:microsoft.com/office/officeart/2005/8/layout/default"/>
    <dgm:cxn modelId="{1DD91BB4-6662-41AB-AC26-329F82DF7D3A}" type="presParOf" srcId="{45DA059F-8C2D-44A7-A19F-7F75A5667E96}" destId="{09D09642-5B11-4BFF-B241-0CB5ECB893F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CC47E1-05D8-4465-9E52-86B11B433DF3}"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F2E2C6F5-5C9B-419A-BA75-D8060BB0F576}">
      <dgm:prSet/>
      <dgm:spPr/>
      <dgm:t>
        <a:bodyPr/>
        <a:lstStyle/>
        <a:p>
          <a:pPr>
            <a:lnSpc>
              <a:spcPct val="100000"/>
            </a:lnSpc>
          </a:pPr>
          <a:r>
            <a:rPr lang="en-US"/>
            <a:t>Text to ASL Conversion   - Completed</a:t>
          </a:r>
        </a:p>
      </dgm:t>
    </dgm:pt>
    <dgm:pt modelId="{361980E6-6E2C-4531-857A-1B5A77997D09}" type="parTrans" cxnId="{FD947110-2440-4D40-A886-0F1F56540CD9}">
      <dgm:prSet/>
      <dgm:spPr/>
      <dgm:t>
        <a:bodyPr/>
        <a:lstStyle/>
        <a:p>
          <a:endParaRPr lang="en-US"/>
        </a:p>
      </dgm:t>
    </dgm:pt>
    <dgm:pt modelId="{5994BA0F-7B0F-4826-A17A-81630D464E9F}" type="sibTrans" cxnId="{FD947110-2440-4D40-A886-0F1F56540CD9}">
      <dgm:prSet/>
      <dgm:spPr/>
      <dgm:t>
        <a:bodyPr/>
        <a:lstStyle/>
        <a:p>
          <a:endParaRPr lang="en-US"/>
        </a:p>
      </dgm:t>
    </dgm:pt>
    <dgm:pt modelId="{F75FE456-603F-4900-9807-EA49C5E269D3}">
      <dgm:prSet/>
      <dgm:spPr/>
      <dgm:t>
        <a:bodyPr/>
        <a:lstStyle/>
        <a:p>
          <a:pPr>
            <a:lnSpc>
              <a:spcPct val="100000"/>
            </a:lnSpc>
          </a:pPr>
          <a:r>
            <a:rPr lang="en-US"/>
            <a:t>Speech to Text Conversion - Completed</a:t>
          </a:r>
        </a:p>
      </dgm:t>
    </dgm:pt>
    <dgm:pt modelId="{4FB5F1A3-10F4-414C-8314-31F4047841BD}" type="parTrans" cxnId="{01FECD08-B80F-4632-8FBD-75140769C458}">
      <dgm:prSet/>
      <dgm:spPr/>
      <dgm:t>
        <a:bodyPr/>
        <a:lstStyle/>
        <a:p>
          <a:endParaRPr lang="en-US"/>
        </a:p>
      </dgm:t>
    </dgm:pt>
    <dgm:pt modelId="{B30921BE-5F9A-45B0-BDB5-F244ABBD9D5D}" type="sibTrans" cxnId="{01FECD08-B80F-4632-8FBD-75140769C458}">
      <dgm:prSet/>
      <dgm:spPr/>
      <dgm:t>
        <a:bodyPr/>
        <a:lstStyle/>
        <a:p>
          <a:endParaRPr lang="en-US"/>
        </a:p>
      </dgm:t>
    </dgm:pt>
    <dgm:pt modelId="{BB4F5F0C-B987-4DEA-ADD3-8E700D67A9A4}">
      <dgm:prSet/>
      <dgm:spPr/>
      <dgm:t>
        <a:bodyPr/>
        <a:lstStyle/>
        <a:p>
          <a:pPr>
            <a:lnSpc>
              <a:spcPct val="100000"/>
            </a:lnSpc>
          </a:pPr>
          <a:r>
            <a:rPr lang="en-US"/>
            <a:t>Speech to ASL Conversion (Combining Steps 1 &amp; 2) - completed</a:t>
          </a:r>
        </a:p>
      </dgm:t>
    </dgm:pt>
    <dgm:pt modelId="{6421A6ED-5B11-4E67-8BA7-25502DC06946}" type="parTrans" cxnId="{90850A6D-20BC-4435-ACF7-4167CA558216}">
      <dgm:prSet/>
      <dgm:spPr/>
      <dgm:t>
        <a:bodyPr/>
        <a:lstStyle/>
        <a:p>
          <a:endParaRPr lang="en-US"/>
        </a:p>
      </dgm:t>
    </dgm:pt>
    <dgm:pt modelId="{15B6503A-1277-4F26-BF78-6545C5BDD623}" type="sibTrans" cxnId="{90850A6D-20BC-4435-ACF7-4167CA558216}">
      <dgm:prSet/>
      <dgm:spPr/>
      <dgm:t>
        <a:bodyPr/>
        <a:lstStyle/>
        <a:p>
          <a:endParaRPr lang="en-US"/>
        </a:p>
      </dgm:t>
    </dgm:pt>
    <dgm:pt modelId="{56453EDC-ACC7-4901-937B-1A0C5A5DD857}">
      <dgm:prSet/>
      <dgm:spPr/>
      <dgm:t>
        <a:bodyPr/>
        <a:lstStyle/>
        <a:p>
          <a:pPr>
            <a:lnSpc>
              <a:spcPct val="100000"/>
            </a:lnSpc>
          </a:pPr>
          <a:r>
            <a:rPr lang="en-US"/>
            <a:t>3D Modeling of ASL Numbers - in Progress</a:t>
          </a:r>
        </a:p>
      </dgm:t>
    </dgm:pt>
    <dgm:pt modelId="{E2D297A7-FEDD-4504-B015-FD74444386BF}" type="parTrans" cxnId="{1CD8DADF-DAAC-40DF-8475-7D81A2D717A8}">
      <dgm:prSet/>
      <dgm:spPr/>
      <dgm:t>
        <a:bodyPr/>
        <a:lstStyle/>
        <a:p>
          <a:endParaRPr lang="en-US"/>
        </a:p>
      </dgm:t>
    </dgm:pt>
    <dgm:pt modelId="{C0468E43-74F3-423F-BA05-7ACA4210726B}" type="sibTrans" cxnId="{1CD8DADF-DAAC-40DF-8475-7D81A2D717A8}">
      <dgm:prSet/>
      <dgm:spPr/>
      <dgm:t>
        <a:bodyPr/>
        <a:lstStyle/>
        <a:p>
          <a:endParaRPr lang="en-US"/>
        </a:p>
      </dgm:t>
    </dgm:pt>
    <dgm:pt modelId="{58116C8A-D72A-40EF-81E1-234DCE9CF2C2}">
      <dgm:prSet/>
      <dgm:spPr/>
      <dgm:t>
        <a:bodyPr/>
        <a:lstStyle/>
        <a:p>
          <a:pPr>
            <a:lnSpc>
              <a:spcPct val="100000"/>
            </a:lnSpc>
          </a:pPr>
          <a:r>
            <a:rPr lang="en-US"/>
            <a:t>Integration with Unity for ASL translation - pending</a:t>
          </a:r>
        </a:p>
      </dgm:t>
    </dgm:pt>
    <dgm:pt modelId="{5CFF52AF-C6E2-4B28-9F48-8975EF4AE2A3}" type="parTrans" cxnId="{2C7F8FCD-04AD-432B-8467-09C19D755933}">
      <dgm:prSet/>
      <dgm:spPr/>
      <dgm:t>
        <a:bodyPr/>
        <a:lstStyle/>
        <a:p>
          <a:endParaRPr lang="en-US"/>
        </a:p>
      </dgm:t>
    </dgm:pt>
    <dgm:pt modelId="{6AC0BD21-650B-4D6F-9D35-61DC2CBDA857}" type="sibTrans" cxnId="{2C7F8FCD-04AD-432B-8467-09C19D755933}">
      <dgm:prSet/>
      <dgm:spPr/>
      <dgm:t>
        <a:bodyPr/>
        <a:lstStyle/>
        <a:p>
          <a:endParaRPr lang="en-US"/>
        </a:p>
      </dgm:t>
    </dgm:pt>
    <dgm:pt modelId="{9BC82EC9-E748-4049-9A44-4B3C8333E045}">
      <dgm:prSet/>
      <dgm:spPr/>
      <dgm:t>
        <a:bodyPr/>
        <a:lstStyle/>
        <a:p>
          <a:pPr>
            <a:lnSpc>
              <a:spcPct val="100000"/>
            </a:lnSpc>
          </a:pPr>
          <a:r>
            <a:rPr lang="en-US"/>
            <a:t>Speech to 3D ASL Translator - pending</a:t>
          </a:r>
        </a:p>
      </dgm:t>
    </dgm:pt>
    <dgm:pt modelId="{DDF4B555-39D4-4661-B5C5-8EE8432274F8}" type="parTrans" cxnId="{97914E36-C5A3-4FAA-A28E-53307611B68F}">
      <dgm:prSet/>
      <dgm:spPr/>
      <dgm:t>
        <a:bodyPr/>
        <a:lstStyle/>
        <a:p>
          <a:endParaRPr lang="en-US"/>
        </a:p>
      </dgm:t>
    </dgm:pt>
    <dgm:pt modelId="{3ADC2901-B036-4F3F-A5DB-CCD0B81DF6EB}" type="sibTrans" cxnId="{97914E36-C5A3-4FAA-A28E-53307611B68F}">
      <dgm:prSet/>
      <dgm:spPr/>
      <dgm:t>
        <a:bodyPr/>
        <a:lstStyle/>
        <a:p>
          <a:endParaRPr lang="en-US"/>
        </a:p>
      </dgm:t>
    </dgm:pt>
    <dgm:pt modelId="{CAF672A0-1554-47CD-9B31-5CC11B047142}" type="pres">
      <dgm:prSet presAssocID="{A1CC47E1-05D8-4465-9E52-86B11B433DF3}" presName="root" presStyleCnt="0">
        <dgm:presLayoutVars>
          <dgm:dir/>
          <dgm:resizeHandles val="exact"/>
        </dgm:presLayoutVars>
      </dgm:prSet>
      <dgm:spPr/>
    </dgm:pt>
    <dgm:pt modelId="{E01B85B3-557B-4C67-A571-5F0FFF449C78}" type="pres">
      <dgm:prSet presAssocID="{F2E2C6F5-5C9B-419A-BA75-D8060BB0F576}" presName="compNode" presStyleCnt="0"/>
      <dgm:spPr/>
    </dgm:pt>
    <dgm:pt modelId="{05923A1D-F577-4EC8-B8D0-49CD08F5AF21}" type="pres">
      <dgm:prSet presAssocID="{F2E2C6F5-5C9B-419A-BA75-D8060BB0F5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D3824561-2696-4847-961D-28287496EB17}" type="pres">
      <dgm:prSet presAssocID="{F2E2C6F5-5C9B-419A-BA75-D8060BB0F576}" presName="spaceRect" presStyleCnt="0"/>
      <dgm:spPr/>
    </dgm:pt>
    <dgm:pt modelId="{6D9DFF95-9FAB-4F01-B30F-125B783B7899}" type="pres">
      <dgm:prSet presAssocID="{F2E2C6F5-5C9B-419A-BA75-D8060BB0F576}" presName="textRect" presStyleLbl="revTx" presStyleIdx="0" presStyleCnt="6">
        <dgm:presLayoutVars>
          <dgm:chMax val="1"/>
          <dgm:chPref val="1"/>
        </dgm:presLayoutVars>
      </dgm:prSet>
      <dgm:spPr/>
    </dgm:pt>
    <dgm:pt modelId="{0D8F9196-3491-4E98-B52E-E7E3F83C670E}" type="pres">
      <dgm:prSet presAssocID="{5994BA0F-7B0F-4826-A17A-81630D464E9F}" presName="sibTrans" presStyleCnt="0"/>
      <dgm:spPr/>
    </dgm:pt>
    <dgm:pt modelId="{52891384-696C-4B34-A6C3-EFBC4205E06F}" type="pres">
      <dgm:prSet presAssocID="{F75FE456-603F-4900-9807-EA49C5E269D3}" presName="compNode" presStyleCnt="0"/>
      <dgm:spPr/>
    </dgm:pt>
    <dgm:pt modelId="{59FDADC8-C1D9-44FD-B6F2-DB8E98BFEB29}" type="pres">
      <dgm:prSet presAssocID="{F75FE456-603F-4900-9807-EA49C5E269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E36CEAAE-74ED-4D3B-9CE2-F6EB8CF5DD52}" type="pres">
      <dgm:prSet presAssocID="{F75FE456-603F-4900-9807-EA49C5E269D3}" presName="spaceRect" presStyleCnt="0"/>
      <dgm:spPr/>
    </dgm:pt>
    <dgm:pt modelId="{B088F458-0E0D-478C-B7B8-42453DC24C40}" type="pres">
      <dgm:prSet presAssocID="{F75FE456-603F-4900-9807-EA49C5E269D3}" presName="textRect" presStyleLbl="revTx" presStyleIdx="1" presStyleCnt="6">
        <dgm:presLayoutVars>
          <dgm:chMax val="1"/>
          <dgm:chPref val="1"/>
        </dgm:presLayoutVars>
      </dgm:prSet>
      <dgm:spPr/>
    </dgm:pt>
    <dgm:pt modelId="{F008E8DD-D298-4C89-9E6A-0DD6BD5179E3}" type="pres">
      <dgm:prSet presAssocID="{B30921BE-5F9A-45B0-BDB5-F244ABBD9D5D}" presName="sibTrans" presStyleCnt="0"/>
      <dgm:spPr/>
    </dgm:pt>
    <dgm:pt modelId="{C2597E74-AF90-4017-8C22-5452ECA54162}" type="pres">
      <dgm:prSet presAssocID="{BB4F5F0C-B987-4DEA-ADD3-8E700D67A9A4}" presName="compNode" presStyleCnt="0"/>
      <dgm:spPr/>
    </dgm:pt>
    <dgm:pt modelId="{07D916B4-98FC-4EF6-BFDE-6A8DD6D58386}" type="pres">
      <dgm:prSet presAssocID="{BB4F5F0C-B987-4DEA-ADD3-8E700D67A9A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C3DFE920-3433-4A21-A44C-134B27ABFDD7}" type="pres">
      <dgm:prSet presAssocID="{BB4F5F0C-B987-4DEA-ADD3-8E700D67A9A4}" presName="spaceRect" presStyleCnt="0"/>
      <dgm:spPr/>
    </dgm:pt>
    <dgm:pt modelId="{1821D830-4854-4D69-9F55-CCE0B87B100B}" type="pres">
      <dgm:prSet presAssocID="{BB4F5F0C-B987-4DEA-ADD3-8E700D67A9A4}" presName="textRect" presStyleLbl="revTx" presStyleIdx="2" presStyleCnt="6">
        <dgm:presLayoutVars>
          <dgm:chMax val="1"/>
          <dgm:chPref val="1"/>
        </dgm:presLayoutVars>
      </dgm:prSet>
      <dgm:spPr/>
    </dgm:pt>
    <dgm:pt modelId="{A3ED1AB9-6944-4F2B-89F0-F880DEEB73DA}" type="pres">
      <dgm:prSet presAssocID="{15B6503A-1277-4F26-BF78-6545C5BDD623}" presName="sibTrans" presStyleCnt="0"/>
      <dgm:spPr/>
    </dgm:pt>
    <dgm:pt modelId="{EB0D75FF-07AA-489D-8831-DF12DE3F5745}" type="pres">
      <dgm:prSet presAssocID="{56453EDC-ACC7-4901-937B-1A0C5A5DD857}" presName="compNode" presStyleCnt="0"/>
      <dgm:spPr/>
    </dgm:pt>
    <dgm:pt modelId="{3A831172-3FF8-45DB-B949-E505EAAFD1DD}" type="pres">
      <dgm:prSet presAssocID="{56453EDC-ACC7-4901-937B-1A0C5A5DD85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B8B3B809-8875-4EF9-985C-283F9A36D978}" type="pres">
      <dgm:prSet presAssocID="{56453EDC-ACC7-4901-937B-1A0C5A5DD857}" presName="spaceRect" presStyleCnt="0"/>
      <dgm:spPr/>
    </dgm:pt>
    <dgm:pt modelId="{3F9E4284-2613-4422-9988-0EB4AF3832B0}" type="pres">
      <dgm:prSet presAssocID="{56453EDC-ACC7-4901-937B-1A0C5A5DD857}" presName="textRect" presStyleLbl="revTx" presStyleIdx="3" presStyleCnt="6">
        <dgm:presLayoutVars>
          <dgm:chMax val="1"/>
          <dgm:chPref val="1"/>
        </dgm:presLayoutVars>
      </dgm:prSet>
      <dgm:spPr/>
    </dgm:pt>
    <dgm:pt modelId="{CCE5EF99-4393-499C-8B4E-11DD0E9C1649}" type="pres">
      <dgm:prSet presAssocID="{C0468E43-74F3-423F-BA05-7ACA4210726B}" presName="sibTrans" presStyleCnt="0"/>
      <dgm:spPr/>
    </dgm:pt>
    <dgm:pt modelId="{B7FF4710-F306-4086-A860-63ABD249CC91}" type="pres">
      <dgm:prSet presAssocID="{58116C8A-D72A-40EF-81E1-234DCE9CF2C2}" presName="compNode" presStyleCnt="0"/>
      <dgm:spPr/>
    </dgm:pt>
    <dgm:pt modelId="{3237B634-87A4-44C8-B2A1-A59C4015DE7D}" type="pres">
      <dgm:prSet presAssocID="{58116C8A-D72A-40EF-81E1-234DCE9CF2C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9AFDA8DC-1250-44CB-A5ED-B4DC4441DAC4}" type="pres">
      <dgm:prSet presAssocID="{58116C8A-D72A-40EF-81E1-234DCE9CF2C2}" presName="spaceRect" presStyleCnt="0"/>
      <dgm:spPr/>
    </dgm:pt>
    <dgm:pt modelId="{B50AC671-C461-491E-9ED5-0F5BD484F1E9}" type="pres">
      <dgm:prSet presAssocID="{58116C8A-D72A-40EF-81E1-234DCE9CF2C2}" presName="textRect" presStyleLbl="revTx" presStyleIdx="4" presStyleCnt="6">
        <dgm:presLayoutVars>
          <dgm:chMax val="1"/>
          <dgm:chPref val="1"/>
        </dgm:presLayoutVars>
      </dgm:prSet>
      <dgm:spPr/>
    </dgm:pt>
    <dgm:pt modelId="{C78A6866-02AB-4422-A2F7-F266E40C28CB}" type="pres">
      <dgm:prSet presAssocID="{6AC0BD21-650B-4D6F-9D35-61DC2CBDA857}" presName="sibTrans" presStyleCnt="0"/>
      <dgm:spPr/>
    </dgm:pt>
    <dgm:pt modelId="{C9BA640A-B933-4770-A53E-89452C845462}" type="pres">
      <dgm:prSet presAssocID="{9BC82EC9-E748-4049-9A44-4B3C8333E045}" presName="compNode" presStyleCnt="0"/>
      <dgm:spPr/>
    </dgm:pt>
    <dgm:pt modelId="{554A6FF1-DB00-4527-B097-F3451314E413}" type="pres">
      <dgm:prSet presAssocID="{9BC82EC9-E748-4049-9A44-4B3C8333E04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peech"/>
        </a:ext>
      </dgm:extLst>
    </dgm:pt>
    <dgm:pt modelId="{4F5FEB06-4447-4055-8C63-CF001300F131}" type="pres">
      <dgm:prSet presAssocID="{9BC82EC9-E748-4049-9A44-4B3C8333E045}" presName="spaceRect" presStyleCnt="0"/>
      <dgm:spPr/>
    </dgm:pt>
    <dgm:pt modelId="{664A4B68-0E52-4DA0-906C-6D49062DA89F}" type="pres">
      <dgm:prSet presAssocID="{9BC82EC9-E748-4049-9A44-4B3C8333E045}" presName="textRect" presStyleLbl="revTx" presStyleIdx="5" presStyleCnt="6">
        <dgm:presLayoutVars>
          <dgm:chMax val="1"/>
          <dgm:chPref val="1"/>
        </dgm:presLayoutVars>
      </dgm:prSet>
      <dgm:spPr/>
    </dgm:pt>
  </dgm:ptLst>
  <dgm:cxnLst>
    <dgm:cxn modelId="{DCE85F06-95DC-414E-823B-C38CCAB43201}" type="presOf" srcId="{58116C8A-D72A-40EF-81E1-234DCE9CF2C2}" destId="{B50AC671-C461-491E-9ED5-0F5BD484F1E9}" srcOrd="0" destOrd="0" presId="urn:microsoft.com/office/officeart/2018/2/layout/IconLabelList"/>
    <dgm:cxn modelId="{01FECD08-B80F-4632-8FBD-75140769C458}" srcId="{A1CC47E1-05D8-4465-9E52-86B11B433DF3}" destId="{F75FE456-603F-4900-9807-EA49C5E269D3}" srcOrd="1" destOrd="0" parTransId="{4FB5F1A3-10F4-414C-8314-31F4047841BD}" sibTransId="{B30921BE-5F9A-45B0-BDB5-F244ABBD9D5D}"/>
    <dgm:cxn modelId="{FD947110-2440-4D40-A886-0F1F56540CD9}" srcId="{A1CC47E1-05D8-4465-9E52-86B11B433DF3}" destId="{F2E2C6F5-5C9B-419A-BA75-D8060BB0F576}" srcOrd="0" destOrd="0" parTransId="{361980E6-6E2C-4531-857A-1B5A77997D09}" sibTransId="{5994BA0F-7B0F-4826-A17A-81630D464E9F}"/>
    <dgm:cxn modelId="{A66F382C-379E-492F-A529-B202D5491B7C}" type="presOf" srcId="{BB4F5F0C-B987-4DEA-ADD3-8E700D67A9A4}" destId="{1821D830-4854-4D69-9F55-CCE0B87B100B}" srcOrd="0" destOrd="0" presId="urn:microsoft.com/office/officeart/2018/2/layout/IconLabelList"/>
    <dgm:cxn modelId="{6D844C36-307B-4E20-A15C-5CB6A3D4E56D}" type="presOf" srcId="{F2E2C6F5-5C9B-419A-BA75-D8060BB0F576}" destId="{6D9DFF95-9FAB-4F01-B30F-125B783B7899}" srcOrd="0" destOrd="0" presId="urn:microsoft.com/office/officeart/2018/2/layout/IconLabelList"/>
    <dgm:cxn modelId="{97914E36-C5A3-4FAA-A28E-53307611B68F}" srcId="{A1CC47E1-05D8-4465-9E52-86B11B433DF3}" destId="{9BC82EC9-E748-4049-9A44-4B3C8333E045}" srcOrd="5" destOrd="0" parTransId="{DDF4B555-39D4-4661-B5C5-8EE8432274F8}" sibTransId="{3ADC2901-B036-4F3F-A5DB-CCD0B81DF6EB}"/>
    <dgm:cxn modelId="{8F67A736-96CB-4C2E-BE6B-5072247A29A5}" type="presOf" srcId="{F75FE456-603F-4900-9807-EA49C5E269D3}" destId="{B088F458-0E0D-478C-B7B8-42453DC24C40}" srcOrd="0" destOrd="0" presId="urn:microsoft.com/office/officeart/2018/2/layout/IconLabelList"/>
    <dgm:cxn modelId="{5B53C439-ABB6-49CB-81EC-7B339224E930}" type="presOf" srcId="{A1CC47E1-05D8-4465-9E52-86B11B433DF3}" destId="{CAF672A0-1554-47CD-9B31-5CC11B047142}" srcOrd="0" destOrd="0" presId="urn:microsoft.com/office/officeart/2018/2/layout/IconLabelList"/>
    <dgm:cxn modelId="{B349E765-889D-4B3D-BE19-6FBA5355BFB1}" type="presOf" srcId="{9BC82EC9-E748-4049-9A44-4B3C8333E045}" destId="{664A4B68-0E52-4DA0-906C-6D49062DA89F}" srcOrd="0" destOrd="0" presId="urn:microsoft.com/office/officeart/2018/2/layout/IconLabelList"/>
    <dgm:cxn modelId="{90850A6D-20BC-4435-ACF7-4167CA558216}" srcId="{A1CC47E1-05D8-4465-9E52-86B11B433DF3}" destId="{BB4F5F0C-B987-4DEA-ADD3-8E700D67A9A4}" srcOrd="2" destOrd="0" parTransId="{6421A6ED-5B11-4E67-8BA7-25502DC06946}" sibTransId="{15B6503A-1277-4F26-BF78-6545C5BDD623}"/>
    <dgm:cxn modelId="{D94FF983-FA83-4953-B6DF-E63967903575}" type="presOf" srcId="{56453EDC-ACC7-4901-937B-1A0C5A5DD857}" destId="{3F9E4284-2613-4422-9988-0EB4AF3832B0}" srcOrd="0" destOrd="0" presId="urn:microsoft.com/office/officeart/2018/2/layout/IconLabelList"/>
    <dgm:cxn modelId="{2C7F8FCD-04AD-432B-8467-09C19D755933}" srcId="{A1CC47E1-05D8-4465-9E52-86B11B433DF3}" destId="{58116C8A-D72A-40EF-81E1-234DCE9CF2C2}" srcOrd="4" destOrd="0" parTransId="{5CFF52AF-C6E2-4B28-9F48-8975EF4AE2A3}" sibTransId="{6AC0BD21-650B-4D6F-9D35-61DC2CBDA857}"/>
    <dgm:cxn modelId="{1CD8DADF-DAAC-40DF-8475-7D81A2D717A8}" srcId="{A1CC47E1-05D8-4465-9E52-86B11B433DF3}" destId="{56453EDC-ACC7-4901-937B-1A0C5A5DD857}" srcOrd="3" destOrd="0" parTransId="{E2D297A7-FEDD-4504-B015-FD74444386BF}" sibTransId="{C0468E43-74F3-423F-BA05-7ACA4210726B}"/>
    <dgm:cxn modelId="{2FFCFFB3-B9CF-4736-9368-D02686E5C492}" type="presParOf" srcId="{CAF672A0-1554-47CD-9B31-5CC11B047142}" destId="{E01B85B3-557B-4C67-A571-5F0FFF449C78}" srcOrd="0" destOrd="0" presId="urn:microsoft.com/office/officeart/2018/2/layout/IconLabelList"/>
    <dgm:cxn modelId="{7DA08D7D-B22F-49F8-869A-DD7634369BED}" type="presParOf" srcId="{E01B85B3-557B-4C67-A571-5F0FFF449C78}" destId="{05923A1D-F577-4EC8-B8D0-49CD08F5AF21}" srcOrd="0" destOrd="0" presId="urn:microsoft.com/office/officeart/2018/2/layout/IconLabelList"/>
    <dgm:cxn modelId="{793AB5E1-3167-424D-87B7-567D7C7FF527}" type="presParOf" srcId="{E01B85B3-557B-4C67-A571-5F0FFF449C78}" destId="{D3824561-2696-4847-961D-28287496EB17}" srcOrd="1" destOrd="0" presId="urn:microsoft.com/office/officeart/2018/2/layout/IconLabelList"/>
    <dgm:cxn modelId="{2EFFCD27-BE57-4B7A-873E-16EC07EB643D}" type="presParOf" srcId="{E01B85B3-557B-4C67-A571-5F0FFF449C78}" destId="{6D9DFF95-9FAB-4F01-B30F-125B783B7899}" srcOrd="2" destOrd="0" presId="urn:microsoft.com/office/officeart/2018/2/layout/IconLabelList"/>
    <dgm:cxn modelId="{0B25EB59-07AF-4E7B-A4AF-8680B2583610}" type="presParOf" srcId="{CAF672A0-1554-47CD-9B31-5CC11B047142}" destId="{0D8F9196-3491-4E98-B52E-E7E3F83C670E}" srcOrd="1" destOrd="0" presId="urn:microsoft.com/office/officeart/2018/2/layout/IconLabelList"/>
    <dgm:cxn modelId="{1149C519-8009-4B3F-85E0-F04DA4FC93F0}" type="presParOf" srcId="{CAF672A0-1554-47CD-9B31-5CC11B047142}" destId="{52891384-696C-4B34-A6C3-EFBC4205E06F}" srcOrd="2" destOrd="0" presId="urn:microsoft.com/office/officeart/2018/2/layout/IconLabelList"/>
    <dgm:cxn modelId="{7270D249-7CDC-4198-A423-09565BE5590E}" type="presParOf" srcId="{52891384-696C-4B34-A6C3-EFBC4205E06F}" destId="{59FDADC8-C1D9-44FD-B6F2-DB8E98BFEB29}" srcOrd="0" destOrd="0" presId="urn:microsoft.com/office/officeart/2018/2/layout/IconLabelList"/>
    <dgm:cxn modelId="{22E36D2C-ED9C-41EE-89F9-FDEC87261210}" type="presParOf" srcId="{52891384-696C-4B34-A6C3-EFBC4205E06F}" destId="{E36CEAAE-74ED-4D3B-9CE2-F6EB8CF5DD52}" srcOrd="1" destOrd="0" presId="urn:microsoft.com/office/officeart/2018/2/layout/IconLabelList"/>
    <dgm:cxn modelId="{B239470D-3C72-4B39-9725-1348DAA1E6DB}" type="presParOf" srcId="{52891384-696C-4B34-A6C3-EFBC4205E06F}" destId="{B088F458-0E0D-478C-B7B8-42453DC24C40}" srcOrd="2" destOrd="0" presId="urn:microsoft.com/office/officeart/2018/2/layout/IconLabelList"/>
    <dgm:cxn modelId="{D4133F4D-B6BD-4C51-9EA0-458A5D98EFED}" type="presParOf" srcId="{CAF672A0-1554-47CD-9B31-5CC11B047142}" destId="{F008E8DD-D298-4C89-9E6A-0DD6BD5179E3}" srcOrd="3" destOrd="0" presId="urn:microsoft.com/office/officeart/2018/2/layout/IconLabelList"/>
    <dgm:cxn modelId="{C4633EDD-EFB0-41DB-8F64-E5C7335E0DF8}" type="presParOf" srcId="{CAF672A0-1554-47CD-9B31-5CC11B047142}" destId="{C2597E74-AF90-4017-8C22-5452ECA54162}" srcOrd="4" destOrd="0" presId="urn:microsoft.com/office/officeart/2018/2/layout/IconLabelList"/>
    <dgm:cxn modelId="{FBF7C525-14C8-4E47-9523-F6107EFCCCEF}" type="presParOf" srcId="{C2597E74-AF90-4017-8C22-5452ECA54162}" destId="{07D916B4-98FC-4EF6-BFDE-6A8DD6D58386}" srcOrd="0" destOrd="0" presId="urn:microsoft.com/office/officeart/2018/2/layout/IconLabelList"/>
    <dgm:cxn modelId="{417F6E2F-3CCA-4433-83D4-919069362218}" type="presParOf" srcId="{C2597E74-AF90-4017-8C22-5452ECA54162}" destId="{C3DFE920-3433-4A21-A44C-134B27ABFDD7}" srcOrd="1" destOrd="0" presId="urn:microsoft.com/office/officeart/2018/2/layout/IconLabelList"/>
    <dgm:cxn modelId="{F61A7B1A-9072-4390-BFEA-C251F837A509}" type="presParOf" srcId="{C2597E74-AF90-4017-8C22-5452ECA54162}" destId="{1821D830-4854-4D69-9F55-CCE0B87B100B}" srcOrd="2" destOrd="0" presId="urn:microsoft.com/office/officeart/2018/2/layout/IconLabelList"/>
    <dgm:cxn modelId="{DBDA80C5-9B85-437C-8501-43ABF55A4225}" type="presParOf" srcId="{CAF672A0-1554-47CD-9B31-5CC11B047142}" destId="{A3ED1AB9-6944-4F2B-89F0-F880DEEB73DA}" srcOrd="5" destOrd="0" presId="urn:microsoft.com/office/officeart/2018/2/layout/IconLabelList"/>
    <dgm:cxn modelId="{B7E36AFC-2506-4E4E-9D4D-C7387D58646D}" type="presParOf" srcId="{CAF672A0-1554-47CD-9B31-5CC11B047142}" destId="{EB0D75FF-07AA-489D-8831-DF12DE3F5745}" srcOrd="6" destOrd="0" presId="urn:microsoft.com/office/officeart/2018/2/layout/IconLabelList"/>
    <dgm:cxn modelId="{F3FED95D-B76A-4958-ADBE-6A9870AE9E62}" type="presParOf" srcId="{EB0D75FF-07AA-489D-8831-DF12DE3F5745}" destId="{3A831172-3FF8-45DB-B949-E505EAAFD1DD}" srcOrd="0" destOrd="0" presId="urn:microsoft.com/office/officeart/2018/2/layout/IconLabelList"/>
    <dgm:cxn modelId="{0522C05D-7B91-4CF5-BFBF-7485258E2CD7}" type="presParOf" srcId="{EB0D75FF-07AA-489D-8831-DF12DE3F5745}" destId="{B8B3B809-8875-4EF9-985C-283F9A36D978}" srcOrd="1" destOrd="0" presId="urn:microsoft.com/office/officeart/2018/2/layout/IconLabelList"/>
    <dgm:cxn modelId="{DD490013-63DF-4A22-B135-4E54886D818F}" type="presParOf" srcId="{EB0D75FF-07AA-489D-8831-DF12DE3F5745}" destId="{3F9E4284-2613-4422-9988-0EB4AF3832B0}" srcOrd="2" destOrd="0" presId="urn:microsoft.com/office/officeart/2018/2/layout/IconLabelList"/>
    <dgm:cxn modelId="{039B6FFA-3202-4328-A5E5-07A5159E41F9}" type="presParOf" srcId="{CAF672A0-1554-47CD-9B31-5CC11B047142}" destId="{CCE5EF99-4393-499C-8B4E-11DD0E9C1649}" srcOrd="7" destOrd="0" presId="urn:microsoft.com/office/officeart/2018/2/layout/IconLabelList"/>
    <dgm:cxn modelId="{F15B2445-9442-45FE-9FBD-D0EA76BA396A}" type="presParOf" srcId="{CAF672A0-1554-47CD-9B31-5CC11B047142}" destId="{B7FF4710-F306-4086-A860-63ABD249CC91}" srcOrd="8" destOrd="0" presId="urn:microsoft.com/office/officeart/2018/2/layout/IconLabelList"/>
    <dgm:cxn modelId="{FEFFCE64-0A83-4393-B134-B65A5634279D}" type="presParOf" srcId="{B7FF4710-F306-4086-A860-63ABD249CC91}" destId="{3237B634-87A4-44C8-B2A1-A59C4015DE7D}" srcOrd="0" destOrd="0" presId="urn:microsoft.com/office/officeart/2018/2/layout/IconLabelList"/>
    <dgm:cxn modelId="{A9417A41-1D66-4E4D-957A-5DA047F41879}" type="presParOf" srcId="{B7FF4710-F306-4086-A860-63ABD249CC91}" destId="{9AFDA8DC-1250-44CB-A5ED-B4DC4441DAC4}" srcOrd="1" destOrd="0" presId="urn:microsoft.com/office/officeart/2018/2/layout/IconLabelList"/>
    <dgm:cxn modelId="{A5E6314C-E458-4EDC-BA12-554186A0EC1D}" type="presParOf" srcId="{B7FF4710-F306-4086-A860-63ABD249CC91}" destId="{B50AC671-C461-491E-9ED5-0F5BD484F1E9}" srcOrd="2" destOrd="0" presId="urn:microsoft.com/office/officeart/2018/2/layout/IconLabelList"/>
    <dgm:cxn modelId="{2EE7277B-33B3-452A-912A-DD84CCAA9DBC}" type="presParOf" srcId="{CAF672A0-1554-47CD-9B31-5CC11B047142}" destId="{C78A6866-02AB-4422-A2F7-F266E40C28CB}" srcOrd="9" destOrd="0" presId="urn:microsoft.com/office/officeart/2018/2/layout/IconLabelList"/>
    <dgm:cxn modelId="{5146642E-72B6-48BD-943A-BC9338DEFF10}" type="presParOf" srcId="{CAF672A0-1554-47CD-9B31-5CC11B047142}" destId="{C9BA640A-B933-4770-A53E-89452C845462}" srcOrd="10" destOrd="0" presId="urn:microsoft.com/office/officeart/2018/2/layout/IconLabelList"/>
    <dgm:cxn modelId="{6D9DAFDD-DB41-4226-B4D6-33A4EC1546B5}" type="presParOf" srcId="{C9BA640A-B933-4770-A53E-89452C845462}" destId="{554A6FF1-DB00-4527-B097-F3451314E413}" srcOrd="0" destOrd="0" presId="urn:microsoft.com/office/officeart/2018/2/layout/IconLabelList"/>
    <dgm:cxn modelId="{EF57DF81-8DDF-4F04-821E-40B0A5BA07B4}" type="presParOf" srcId="{C9BA640A-B933-4770-A53E-89452C845462}" destId="{4F5FEB06-4447-4055-8C63-CF001300F131}" srcOrd="1" destOrd="0" presId="urn:microsoft.com/office/officeart/2018/2/layout/IconLabelList"/>
    <dgm:cxn modelId="{DD040000-6D8A-4C04-A4C1-18139B7633CE}" type="presParOf" srcId="{C9BA640A-B933-4770-A53E-89452C845462}" destId="{664A4B68-0E52-4DA0-906C-6D49062DA89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AB2FF-33AD-4BE3-B257-2083E099C4A5}">
      <dsp:nvSpPr>
        <dsp:cNvPr id="0" name=""/>
        <dsp:cNvSpPr/>
      </dsp:nvSpPr>
      <dsp:spPr>
        <a:xfrm>
          <a:off x="685195" y="144"/>
          <a:ext cx="5248853" cy="3149312"/>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198" tIns="269975" rIns="257198" bIns="269975" numCol="1" spcCol="1270" anchor="t" anchorCtr="0">
          <a:noAutofit/>
        </a:bodyPr>
        <a:lstStyle/>
        <a:p>
          <a:pPr marL="0" lvl="0" indent="0" algn="l" defTabSz="755650">
            <a:lnSpc>
              <a:spcPct val="90000"/>
            </a:lnSpc>
            <a:spcBef>
              <a:spcPct val="0"/>
            </a:spcBef>
            <a:spcAft>
              <a:spcPct val="35000"/>
            </a:spcAft>
            <a:buNone/>
          </a:pPr>
          <a:r>
            <a:rPr lang="en-US" sz="1700" b="1" kern="1200"/>
            <a:t>Part I: Conversion Techniques</a:t>
          </a:r>
          <a:endParaRPr lang="en-US" sz="1700" kern="1200"/>
        </a:p>
        <a:p>
          <a:pPr marL="114300" lvl="1" indent="-114300" algn="l" defTabSz="577850">
            <a:lnSpc>
              <a:spcPct val="90000"/>
            </a:lnSpc>
            <a:spcBef>
              <a:spcPct val="0"/>
            </a:spcBef>
            <a:spcAft>
              <a:spcPct val="15000"/>
            </a:spcAft>
            <a:buChar char="•"/>
          </a:pPr>
          <a:r>
            <a:rPr lang="en-US" sz="1300" b="1" kern="1200"/>
            <a:t>Text to ASL Conversion</a:t>
          </a:r>
          <a:endParaRPr lang="en-US" sz="1300" kern="1200"/>
        </a:p>
        <a:p>
          <a:pPr marL="114300" lvl="1" indent="-114300" algn="l" defTabSz="577850">
            <a:lnSpc>
              <a:spcPct val="90000"/>
            </a:lnSpc>
            <a:spcBef>
              <a:spcPct val="0"/>
            </a:spcBef>
            <a:spcAft>
              <a:spcPct val="15000"/>
            </a:spcAft>
            <a:buChar char="•"/>
          </a:pPr>
          <a:r>
            <a:rPr lang="en-US" sz="1300" kern="1200"/>
            <a:t>Python-based implementation that maps English alpha-numerics to ASL symbols.</a:t>
          </a:r>
        </a:p>
        <a:p>
          <a:pPr marL="114300" lvl="1" indent="-114300" algn="l" defTabSz="577850">
            <a:lnSpc>
              <a:spcPct val="90000"/>
            </a:lnSpc>
            <a:spcBef>
              <a:spcPct val="0"/>
            </a:spcBef>
            <a:spcAft>
              <a:spcPct val="15000"/>
            </a:spcAft>
            <a:buChar char="•"/>
          </a:pPr>
          <a:r>
            <a:rPr lang="en-US" sz="1300" kern="1200"/>
            <a:t>Utilized signconverter.com and ASL font references for symbol creation.</a:t>
          </a:r>
        </a:p>
        <a:p>
          <a:pPr marL="114300" lvl="1" indent="-114300" algn="l" defTabSz="577850">
            <a:lnSpc>
              <a:spcPct val="90000"/>
            </a:lnSpc>
            <a:spcBef>
              <a:spcPct val="0"/>
            </a:spcBef>
            <a:spcAft>
              <a:spcPct val="15000"/>
            </a:spcAft>
            <a:buChar char="•"/>
          </a:pPr>
          <a:r>
            <a:rPr lang="en-US" sz="1300" b="1" kern="1200"/>
            <a:t>Speech to Text Conversion</a:t>
          </a:r>
          <a:endParaRPr lang="en-US" sz="1300" kern="1200"/>
        </a:p>
        <a:p>
          <a:pPr marL="114300" lvl="1" indent="-114300" algn="l" defTabSz="577850">
            <a:lnSpc>
              <a:spcPct val="90000"/>
            </a:lnSpc>
            <a:spcBef>
              <a:spcPct val="0"/>
            </a:spcBef>
            <a:spcAft>
              <a:spcPct val="15000"/>
            </a:spcAft>
            <a:buChar char="•"/>
          </a:pPr>
          <a:r>
            <a:rPr lang="en-US" sz="1300" kern="1200"/>
            <a:t>Recognizes speech using speech_recognition.</a:t>
          </a:r>
        </a:p>
        <a:p>
          <a:pPr marL="114300" lvl="1" indent="-114300" algn="l" defTabSz="577850">
            <a:lnSpc>
              <a:spcPct val="90000"/>
            </a:lnSpc>
            <a:spcBef>
              <a:spcPct val="0"/>
            </a:spcBef>
            <a:spcAft>
              <a:spcPct val="15000"/>
            </a:spcAft>
            <a:buChar char="•"/>
          </a:pPr>
          <a:r>
            <a:rPr lang="en-US" sz="1300" kern="1200"/>
            <a:t>Outputs the recognized text for further conversion.</a:t>
          </a:r>
        </a:p>
        <a:p>
          <a:pPr marL="114300" lvl="1" indent="-114300" algn="l" defTabSz="577850">
            <a:lnSpc>
              <a:spcPct val="90000"/>
            </a:lnSpc>
            <a:spcBef>
              <a:spcPct val="0"/>
            </a:spcBef>
            <a:spcAft>
              <a:spcPct val="15000"/>
            </a:spcAft>
            <a:buChar char="•"/>
          </a:pPr>
          <a:r>
            <a:rPr lang="en-US" sz="1300" b="1" kern="1200"/>
            <a:t>Speech to ASL Conversion</a:t>
          </a:r>
          <a:endParaRPr lang="en-US" sz="1300" kern="1200"/>
        </a:p>
        <a:p>
          <a:pPr marL="114300" lvl="1" indent="-114300" algn="l" defTabSz="577850">
            <a:lnSpc>
              <a:spcPct val="90000"/>
            </a:lnSpc>
            <a:spcBef>
              <a:spcPct val="0"/>
            </a:spcBef>
            <a:spcAft>
              <a:spcPct val="15000"/>
            </a:spcAft>
            <a:buChar char="•"/>
          </a:pPr>
          <a:r>
            <a:rPr lang="en-US" sz="1300" kern="1200"/>
            <a:t>Combines steps 1 and 2 for seamless speech-to-ASL functionality.</a:t>
          </a:r>
        </a:p>
      </dsp:txBody>
      <dsp:txXfrm>
        <a:off x="685195" y="144"/>
        <a:ext cx="5248853" cy="3149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8E7CB-CC9F-44E6-A968-C7F84EDBE559}">
      <dsp:nvSpPr>
        <dsp:cNvPr id="0" name=""/>
        <dsp:cNvSpPr/>
      </dsp:nvSpPr>
      <dsp:spPr>
        <a:xfrm>
          <a:off x="246298" y="1515"/>
          <a:ext cx="2508750" cy="1505250"/>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Mapping accurate ASL symbols:</a:t>
          </a:r>
          <a:r>
            <a:rPr lang="en-US" sz="1600" kern="1200"/>
            <a:t> Researched reliable sources such as sign charts and font references for accurate representation.</a:t>
          </a:r>
        </a:p>
      </dsp:txBody>
      <dsp:txXfrm>
        <a:off x="246298" y="1515"/>
        <a:ext cx="2508750" cy="1505250"/>
      </dsp:txXfrm>
    </dsp:sp>
    <dsp:sp modelId="{2C6E19F1-E1E9-46DF-B7BF-0911673130AA}">
      <dsp:nvSpPr>
        <dsp:cNvPr id="0" name=""/>
        <dsp:cNvSpPr/>
      </dsp:nvSpPr>
      <dsp:spPr>
        <a:xfrm>
          <a:off x="3005924" y="1515"/>
          <a:ext cx="2508750" cy="1505250"/>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Speech Recognition Accuracy:</a:t>
          </a:r>
          <a:r>
            <a:rPr lang="en-US" sz="1600" kern="1200"/>
            <a:t> Implemented error handling to manage unknown or unclear inputs.</a:t>
          </a:r>
        </a:p>
      </dsp:txBody>
      <dsp:txXfrm>
        <a:off x="3005924" y="1515"/>
        <a:ext cx="2508750" cy="1505250"/>
      </dsp:txXfrm>
    </dsp:sp>
    <dsp:sp modelId="{1FEC944C-C9D4-4887-8366-615AF221CAA7}">
      <dsp:nvSpPr>
        <dsp:cNvPr id="0" name=""/>
        <dsp:cNvSpPr/>
      </dsp:nvSpPr>
      <dsp:spPr>
        <a:xfrm>
          <a:off x="5765550" y="1515"/>
          <a:ext cx="2508750" cy="1505250"/>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3D modeling complexities: </a:t>
          </a:r>
          <a:r>
            <a:rPr lang="en-US" sz="1600" kern="1200"/>
            <a:t>Managed Blender tutorials and simplified designs to maximum effect.</a:t>
          </a:r>
        </a:p>
      </dsp:txBody>
      <dsp:txXfrm>
        <a:off x="5765550" y="1515"/>
        <a:ext cx="2508750" cy="1505250"/>
      </dsp:txXfrm>
    </dsp:sp>
    <dsp:sp modelId="{09D09642-5B11-4BFF-B241-0CB5ECB893F4}">
      <dsp:nvSpPr>
        <dsp:cNvPr id="0" name=""/>
        <dsp:cNvSpPr/>
      </dsp:nvSpPr>
      <dsp:spPr>
        <a:xfrm>
          <a:off x="3005924" y="1757641"/>
          <a:ext cx="2508750" cy="1505250"/>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Unity integration:</a:t>
          </a:r>
          <a:r>
            <a:rPr lang="en-US" sz="1600" kern="1200"/>
            <a:t> Utilized Unity documentation and API to accomplish smooth input and 3D model rendering.</a:t>
          </a:r>
        </a:p>
      </dsp:txBody>
      <dsp:txXfrm>
        <a:off x="3005924" y="1757641"/>
        <a:ext cx="2508750" cy="1505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23A1D-F577-4EC8-B8D0-49CD08F5AF21}">
      <dsp:nvSpPr>
        <dsp:cNvPr id="0" name=""/>
        <dsp:cNvSpPr/>
      </dsp:nvSpPr>
      <dsp:spPr>
        <a:xfrm>
          <a:off x="341147" y="1007587"/>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DFF95-9FAB-4F01-B30F-125B783B7899}">
      <dsp:nvSpPr>
        <dsp:cNvPr id="0" name=""/>
        <dsp:cNvSpPr/>
      </dsp:nvSpPr>
      <dsp:spPr>
        <a:xfrm>
          <a:off x="351"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Text to ASL Conversion   - Completed</a:t>
          </a:r>
        </a:p>
      </dsp:txBody>
      <dsp:txXfrm>
        <a:off x="351" y="1761117"/>
        <a:ext cx="1239257" cy="495703"/>
      </dsp:txXfrm>
    </dsp:sp>
    <dsp:sp modelId="{59FDADC8-C1D9-44FD-B6F2-DB8E98BFEB29}">
      <dsp:nvSpPr>
        <dsp:cNvPr id="0" name=""/>
        <dsp:cNvSpPr/>
      </dsp:nvSpPr>
      <dsp:spPr>
        <a:xfrm>
          <a:off x="1797275" y="1007587"/>
          <a:ext cx="557666" cy="557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8F458-0E0D-478C-B7B8-42453DC24C40}">
      <dsp:nvSpPr>
        <dsp:cNvPr id="0" name=""/>
        <dsp:cNvSpPr/>
      </dsp:nvSpPr>
      <dsp:spPr>
        <a:xfrm>
          <a:off x="1456479"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Speech to Text Conversion - Completed</a:t>
          </a:r>
        </a:p>
      </dsp:txBody>
      <dsp:txXfrm>
        <a:off x="1456479" y="1761117"/>
        <a:ext cx="1239257" cy="495703"/>
      </dsp:txXfrm>
    </dsp:sp>
    <dsp:sp modelId="{07D916B4-98FC-4EF6-BFDE-6A8DD6D58386}">
      <dsp:nvSpPr>
        <dsp:cNvPr id="0" name=""/>
        <dsp:cNvSpPr/>
      </dsp:nvSpPr>
      <dsp:spPr>
        <a:xfrm>
          <a:off x="3253403" y="1007587"/>
          <a:ext cx="557666" cy="5576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1D830-4854-4D69-9F55-CCE0B87B100B}">
      <dsp:nvSpPr>
        <dsp:cNvPr id="0" name=""/>
        <dsp:cNvSpPr/>
      </dsp:nvSpPr>
      <dsp:spPr>
        <a:xfrm>
          <a:off x="2912607"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Speech to ASL Conversion (Combining Steps 1 &amp; 2) - completed</a:t>
          </a:r>
        </a:p>
      </dsp:txBody>
      <dsp:txXfrm>
        <a:off x="2912607" y="1761117"/>
        <a:ext cx="1239257" cy="495703"/>
      </dsp:txXfrm>
    </dsp:sp>
    <dsp:sp modelId="{3A831172-3FF8-45DB-B949-E505EAAFD1DD}">
      <dsp:nvSpPr>
        <dsp:cNvPr id="0" name=""/>
        <dsp:cNvSpPr/>
      </dsp:nvSpPr>
      <dsp:spPr>
        <a:xfrm>
          <a:off x="4709530" y="1007587"/>
          <a:ext cx="557666" cy="5576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E4284-2613-4422-9988-0EB4AF3832B0}">
      <dsp:nvSpPr>
        <dsp:cNvPr id="0" name=""/>
        <dsp:cNvSpPr/>
      </dsp:nvSpPr>
      <dsp:spPr>
        <a:xfrm>
          <a:off x="4368735"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3D Modeling of ASL Numbers - in Progress</a:t>
          </a:r>
        </a:p>
      </dsp:txBody>
      <dsp:txXfrm>
        <a:off x="4368735" y="1761117"/>
        <a:ext cx="1239257" cy="495703"/>
      </dsp:txXfrm>
    </dsp:sp>
    <dsp:sp modelId="{3237B634-87A4-44C8-B2A1-A59C4015DE7D}">
      <dsp:nvSpPr>
        <dsp:cNvPr id="0" name=""/>
        <dsp:cNvSpPr/>
      </dsp:nvSpPr>
      <dsp:spPr>
        <a:xfrm>
          <a:off x="6165658" y="1007587"/>
          <a:ext cx="557666" cy="5576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0AC671-C461-491E-9ED5-0F5BD484F1E9}">
      <dsp:nvSpPr>
        <dsp:cNvPr id="0" name=""/>
        <dsp:cNvSpPr/>
      </dsp:nvSpPr>
      <dsp:spPr>
        <a:xfrm>
          <a:off x="5824862"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Integration with Unity for ASL translation - pending</a:t>
          </a:r>
        </a:p>
      </dsp:txBody>
      <dsp:txXfrm>
        <a:off x="5824862" y="1761117"/>
        <a:ext cx="1239257" cy="495703"/>
      </dsp:txXfrm>
    </dsp:sp>
    <dsp:sp modelId="{554A6FF1-DB00-4527-B097-F3451314E413}">
      <dsp:nvSpPr>
        <dsp:cNvPr id="0" name=""/>
        <dsp:cNvSpPr/>
      </dsp:nvSpPr>
      <dsp:spPr>
        <a:xfrm>
          <a:off x="7621786" y="1007587"/>
          <a:ext cx="557666" cy="5576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4A4B68-0E52-4DA0-906C-6D49062DA89F}">
      <dsp:nvSpPr>
        <dsp:cNvPr id="0" name=""/>
        <dsp:cNvSpPr/>
      </dsp:nvSpPr>
      <dsp:spPr>
        <a:xfrm>
          <a:off x="7280990" y="1761117"/>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Speech to 3D ASL Translator - pending</a:t>
          </a:r>
        </a:p>
      </dsp:txBody>
      <dsp:txXfrm>
        <a:off x="7280990" y="1761117"/>
        <a:ext cx="1239257" cy="4957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83dd9930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83dd9930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83dd993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83dd993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83dd9930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83dd9930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183dd993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83dd993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83dd9930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83dd993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83dd993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83dd993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aee40d4d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aee40d4d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aee40d4d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aee40d4d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aee40d4d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aee40d4d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83dd9930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83dd9930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83dd993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83dd993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4/21/2025</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7699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55788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6196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8229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26584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4/21/2025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36531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4/21/2025</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91910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89156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687513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95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6633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1928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9701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61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48212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8774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4/21/2025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9804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4/21/2025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18897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4/21/2025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153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62468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52375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t>4/21/2025</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082817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hyperlink" Target="https://docs.blender.org/" TargetMode="External"/><Relationship Id="rId5" Type="http://schemas.openxmlformats.org/officeDocument/2006/relationships/hyperlink" Target="https://unity.com/" TargetMode="External"/><Relationship Id="rId4" Type="http://schemas.openxmlformats.org/officeDocument/2006/relationships/hyperlink" Target="https://www.blender.org/downloa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0"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6368213" y="3138837"/>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62"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41709" y="3181350"/>
            <a:ext cx="8458200" cy="175287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64"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66" name="Rectangle 65">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Google Shape;54;p13"/>
          <p:cNvSpPr txBox="1">
            <a:spLocks noGrp="1"/>
          </p:cNvSpPr>
          <p:nvPr>
            <p:ph type="ctrTitle"/>
          </p:nvPr>
        </p:nvSpPr>
        <p:spPr>
          <a:xfrm>
            <a:off x="1262378" y="857250"/>
            <a:ext cx="6619243" cy="2541912"/>
          </a:xfrm>
          <a:prstGeom prst="rect">
            <a:avLst/>
          </a:prstGeom>
        </p:spPr>
        <p:txBody>
          <a:bodyPr spcFirstLastPara="1" lIns="91425" tIns="91425" rIns="91425" bIns="91425" anchor="ctr" anchorCtr="0">
            <a:normAutofit/>
          </a:bodyPr>
          <a:lstStyle/>
          <a:p>
            <a:pPr marL="0" lvl="0" indent="0" algn="ctr" rtl="0">
              <a:lnSpc>
                <a:spcPct val="90000"/>
              </a:lnSpc>
              <a:spcBef>
                <a:spcPts val="0"/>
              </a:spcBef>
              <a:spcAft>
                <a:spcPts val="0"/>
              </a:spcAft>
              <a:buNone/>
            </a:pPr>
            <a:r>
              <a:rPr lang="en-US" sz="2800" b="1">
                <a:solidFill>
                  <a:srgbClr val="FFFFFF"/>
                </a:solidFill>
                <a:latin typeface="Times New Roman"/>
                <a:ea typeface="Times New Roman"/>
                <a:cs typeface="Times New Roman"/>
                <a:sym typeface="Times New Roman"/>
              </a:rPr>
              <a:t>Project</a:t>
            </a:r>
          </a:p>
          <a:p>
            <a:pPr marL="0" lvl="0" indent="0" algn="ctr" rtl="0">
              <a:lnSpc>
                <a:spcPct val="90000"/>
              </a:lnSpc>
              <a:spcBef>
                <a:spcPts val="0"/>
              </a:spcBef>
              <a:spcAft>
                <a:spcPts val="0"/>
              </a:spcAft>
              <a:buNone/>
            </a:pPr>
            <a:r>
              <a:rPr lang="en-US" sz="2800" b="1">
                <a:solidFill>
                  <a:srgbClr val="FFFFFF"/>
                </a:solidFill>
                <a:latin typeface="Times New Roman"/>
                <a:ea typeface="Times New Roman"/>
                <a:cs typeface="Times New Roman"/>
                <a:sym typeface="Times New Roman"/>
              </a:rPr>
              <a:t>Advanced Topics in Human Computer Interaction </a:t>
            </a:r>
          </a:p>
          <a:p>
            <a:pPr marL="0" lvl="0" indent="0" algn="ctr" rtl="0">
              <a:lnSpc>
                <a:spcPct val="90000"/>
              </a:lnSpc>
              <a:spcBef>
                <a:spcPts val="0"/>
              </a:spcBef>
              <a:spcAft>
                <a:spcPts val="0"/>
              </a:spcAft>
              <a:buNone/>
            </a:pPr>
            <a:r>
              <a:rPr lang="en-US" sz="2800" b="1">
                <a:solidFill>
                  <a:srgbClr val="FFFFFF"/>
                </a:solidFill>
                <a:latin typeface="Times New Roman"/>
                <a:ea typeface="Times New Roman"/>
                <a:cs typeface="Times New Roman"/>
                <a:sym typeface="Times New Roman"/>
              </a:rPr>
              <a:t>Master of Computer Science (MCS) </a:t>
            </a:r>
          </a:p>
          <a:p>
            <a:pPr marL="0" lvl="0" indent="0" algn="ctr" rtl="0">
              <a:lnSpc>
                <a:spcPct val="90000"/>
              </a:lnSpc>
              <a:spcBef>
                <a:spcPts val="0"/>
              </a:spcBef>
              <a:spcAft>
                <a:spcPts val="0"/>
              </a:spcAft>
              <a:buNone/>
            </a:pPr>
            <a:r>
              <a:rPr lang="en-US" sz="2800" b="1">
                <a:solidFill>
                  <a:srgbClr val="FFFFFF"/>
                </a:solidFill>
                <a:latin typeface="Times New Roman"/>
                <a:ea typeface="Times New Roman"/>
                <a:cs typeface="Times New Roman"/>
                <a:sym typeface="Times New Roman"/>
              </a:rPr>
              <a:t> Algoma University </a:t>
            </a:r>
          </a:p>
          <a:p>
            <a:pPr marL="0" lvl="0" indent="0" algn="ctr" rtl="0">
              <a:lnSpc>
                <a:spcPct val="90000"/>
              </a:lnSpc>
              <a:spcBef>
                <a:spcPts val="0"/>
              </a:spcBef>
              <a:spcAft>
                <a:spcPts val="0"/>
              </a:spcAft>
              <a:buNone/>
            </a:pPr>
            <a:r>
              <a:rPr lang="en-US" sz="2800" b="1">
                <a:solidFill>
                  <a:srgbClr val="FFFFFF"/>
                </a:solidFill>
                <a:latin typeface="Times New Roman"/>
                <a:ea typeface="Times New Roman"/>
                <a:cs typeface="Times New Roman"/>
                <a:sym typeface="Times New Roman"/>
              </a:rPr>
              <a:t>Group5</a:t>
            </a:r>
          </a:p>
          <a:p>
            <a:pPr marL="0" lvl="0" indent="0" algn="ctr" rtl="0">
              <a:lnSpc>
                <a:spcPct val="90000"/>
              </a:lnSpc>
              <a:spcBef>
                <a:spcPts val="0"/>
              </a:spcBef>
              <a:spcAft>
                <a:spcPts val="0"/>
              </a:spcAft>
              <a:buClr>
                <a:schemeClr val="dk1"/>
              </a:buClr>
              <a:buSzPts val="1100"/>
              <a:buFont typeface="Arial"/>
              <a:buNone/>
            </a:pPr>
            <a:endParaRPr lang="en-US" sz="2800" b="1">
              <a:solidFill>
                <a:srgbClr val="FFFFFF"/>
              </a:solidFill>
            </a:endParaRPr>
          </a:p>
        </p:txBody>
      </p:sp>
      <p:sp>
        <p:nvSpPr>
          <p:cNvPr id="55" name="Google Shape;55;p13"/>
          <p:cNvSpPr txBox="1">
            <a:spLocks noGrp="1"/>
          </p:cNvSpPr>
          <p:nvPr>
            <p:ph type="subTitle" idx="1"/>
          </p:nvPr>
        </p:nvSpPr>
        <p:spPr>
          <a:xfrm>
            <a:off x="1262378" y="3930638"/>
            <a:ext cx="6619243" cy="621699"/>
          </a:xfrm>
          <a:prstGeom prst="rect">
            <a:avLst/>
          </a:prstGeom>
        </p:spPr>
        <p:txBody>
          <a:bodyPr spcFirstLastPara="1" lIns="91425" tIns="91425" rIns="91425" bIns="91425" anchorCtr="0">
            <a:normAutofit/>
          </a:bodyPr>
          <a:lstStyle/>
          <a:p>
            <a:pPr marL="0" lvl="0" indent="0" algn="ctr" rtl="0">
              <a:lnSpc>
                <a:spcPct val="90000"/>
              </a:lnSpc>
              <a:spcBef>
                <a:spcPts val="0"/>
              </a:spcBef>
              <a:spcAft>
                <a:spcPts val="600"/>
              </a:spcAft>
              <a:buNone/>
            </a:pPr>
            <a:r>
              <a:rPr lang="en-US" sz="1300" b="1" dirty="0">
                <a:solidFill>
                  <a:schemeClr val="tx2"/>
                </a:solidFill>
                <a:latin typeface="Times New Roman"/>
                <a:ea typeface="Times New Roman"/>
                <a:cs typeface="Times New Roman"/>
                <a:sym typeface="Times New Roman"/>
              </a:rPr>
              <a:t>Topic: Accessible User Interface Design and Testing for People with Hearing Loss</a:t>
            </a:r>
          </a:p>
          <a:p>
            <a:pPr marL="0" lvl="0" indent="0" algn="ctr" rtl="0">
              <a:lnSpc>
                <a:spcPct val="90000"/>
              </a:lnSpc>
              <a:spcBef>
                <a:spcPts val="0"/>
              </a:spcBef>
              <a:spcAft>
                <a:spcPts val="600"/>
              </a:spcAft>
              <a:buNone/>
            </a:pPr>
            <a:endParaRPr lang="en-US" sz="1300" b="1" dirty="0">
              <a:solidFill>
                <a:schemeClr val="tx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7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5"/>
        <p:cNvGrpSpPr/>
        <p:nvPr/>
      </p:nvGrpSpPr>
      <p:grpSpPr>
        <a:xfrm>
          <a:off x="0" y="0"/>
          <a:ext cx="0" cy="0"/>
          <a:chOff x="0" y="0"/>
          <a:chExt cx="0" cy="0"/>
        </a:xfrm>
      </p:grpSpPr>
      <p:grpSp>
        <p:nvGrpSpPr>
          <p:cNvPr id="122" name="Group 12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3" name="Rectangle 12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4" name="Oval 12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5" name="Oval 12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6" name="Oval 12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7" name="Oval 12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8" name="Oval 12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3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3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3" name="Rectangle 13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35" name="Rectangle 13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39" name="Group 138">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solidFill>
            <a:srgbClr val="FFFFFF"/>
          </a:solidFill>
        </p:grpSpPr>
        <p:sp>
          <p:nvSpPr>
            <p:cNvPr id="140" name="Rectangle 139">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16" name="Google Shape;116;p23"/>
          <p:cNvSpPr txBox="1">
            <a:spLocks noGrp="1"/>
          </p:cNvSpPr>
          <p:nvPr>
            <p:ph type="title"/>
          </p:nvPr>
        </p:nvSpPr>
        <p:spPr>
          <a:xfrm>
            <a:off x="866215" y="641610"/>
            <a:ext cx="6571060" cy="674006"/>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a:solidFill>
                  <a:schemeClr val="tx1"/>
                </a:solidFill>
                <a:sym typeface="Times New Roman"/>
              </a:rPr>
              <a:t>Conclusion</a:t>
            </a:r>
          </a:p>
        </p:txBody>
      </p:sp>
      <p:sp>
        <p:nvSpPr>
          <p:cNvPr id="117" name="Google Shape;117;p23"/>
          <p:cNvSpPr txBox="1">
            <a:spLocks noGrp="1"/>
          </p:cNvSpPr>
          <p:nvPr>
            <p:ph type="body" idx="1"/>
          </p:nvPr>
        </p:nvSpPr>
        <p:spPr>
          <a:xfrm>
            <a:off x="866215" y="1559379"/>
            <a:ext cx="6136643" cy="2798017"/>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Font typeface="Wingdings 3" charset="2"/>
              <a:buChar char=""/>
            </a:pPr>
            <a:r>
              <a:rPr lang="en-US" sz="1200">
                <a:solidFill>
                  <a:schemeClr val="tx1"/>
                </a:solidFill>
                <a:sym typeface="Times New Roman"/>
              </a:rPr>
              <a:t>This project successfully developed an accessible user interface tailored to the needs of people with hearing loss by combining user-centered design principles and ISO/NNG standards. Some of the major achievements are: text-to-ASL conversion, speech-to-text functionality, 3D modeling of ASL numbers, and speech-to-3D ASL translator integrated with Unity. Such innovations bridge the gaps in communication and provide inclusivity.</a:t>
            </a:r>
          </a:p>
          <a:p>
            <a:pPr marL="0" lvl="0" indent="0" defTabSz="457200">
              <a:spcBef>
                <a:spcPts val="1000"/>
              </a:spcBef>
              <a:buSzPct val="80000"/>
              <a:buFont typeface="Wingdings 3" charset="2"/>
              <a:buChar char=""/>
            </a:pPr>
            <a:r>
              <a:rPr lang="en-US" sz="1200">
                <a:solidFill>
                  <a:schemeClr val="tx1"/>
                </a:solidFill>
                <a:sym typeface="Times New Roman"/>
              </a:rPr>
              <a:t>This work utilizes Python, Blender, Unity, and speech recognition, among other technologies, for the implementation of this solution, in order to provide accessibility, while future updates will add more vocabulary to the current dataset and implement complex machine learning. The contribution underlines the importance of inclusivity in software design while opening up further options for improving assistive technologies.</a:t>
            </a:r>
          </a:p>
          <a:p>
            <a:pPr marL="0" lvl="0" indent="0" defTabSz="457200">
              <a:spcBef>
                <a:spcPts val="1000"/>
              </a:spcBef>
              <a:buSzPct val="80000"/>
              <a:buFont typeface="Wingdings 3" charset="2"/>
              <a:buChar char=""/>
            </a:pPr>
            <a:endParaRPr lang="en-US" sz="1200">
              <a:solidFill>
                <a:schemeClr val="tx1"/>
              </a:solidFill>
              <a:sym typeface="Times New Roman"/>
            </a:endParaRPr>
          </a:p>
          <a:p>
            <a:pPr marL="0" lvl="0" indent="0" defTabSz="457200">
              <a:spcBef>
                <a:spcPts val="1000"/>
              </a:spcBef>
              <a:buSzPct val="80000"/>
              <a:buFont typeface="Wingdings 3" charset="2"/>
              <a:buChar char=""/>
            </a:pPr>
            <a:endParaRPr lang="en-US" sz="1200">
              <a:solidFill>
                <a:schemeClr val="tx1"/>
              </a:solidFill>
              <a:sym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85" name="Group 18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9" name="Rectangle 12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0" name="Oval 12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1" name="Oval 13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2" name="Oval 13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 name="Oval 13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4" name="Oval 13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3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3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86" name="Rectangle 18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7" name="Rectangle 18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355308"/>
            <a:ext cx="8420318" cy="4427122"/>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5" name="Rectangle 144">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355309"/>
            <a:ext cx="3126513" cy="4427121"/>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2" name="Google Shape;122;p24"/>
          <p:cNvSpPr txBox="1">
            <a:spLocks noGrp="1"/>
          </p:cNvSpPr>
          <p:nvPr>
            <p:ph type="title"/>
          </p:nvPr>
        </p:nvSpPr>
        <p:spPr>
          <a:xfrm>
            <a:off x="5892291" y="881856"/>
            <a:ext cx="2165473" cy="337978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400" dirty="0">
                <a:solidFill>
                  <a:srgbClr val="EBEBEB"/>
                </a:solidFill>
                <a:sym typeface="Times New Roman"/>
              </a:rPr>
              <a:t>References</a:t>
            </a:r>
          </a:p>
        </p:txBody>
      </p:sp>
      <p:sp>
        <p:nvSpPr>
          <p:cNvPr id="123" name="Google Shape;123;p24"/>
          <p:cNvSpPr txBox="1">
            <a:spLocks noGrp="1"/>
          </p:cNvSpPr>
          <p:nvPr>
            <p:ph type="body" idx="1"/>
          </p:nvPr>
        </p:nvSpPr>
        <p:spPr>
          <a:xfrm>
            <a:off x="745566" y="1032973"/>
            <a:ext cx="4409597" cy="3228670"/>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None/>
            </a:pPr>
            <a:r>
              <a:rPr lang="en-US" sz="1200" b="1" dirty="0">
                <a:solidFill>
                  <a:srgbClr val="FFFFFF"/>
                </a:solidFill>
                <a:sym typeface="Times New Roman"/>
              </a:rPr>
              <a:t>Citations:</a:t>
            </a:r>
          </a:p>
          <a:p>
            <a:pPr marL="0" lvl="0" indent="0" defTabSz="457200">
              <a:spcBef>
                <a:spcPts val="1000"/>
              </a:spcBef>
              <a:buSzPct val="80000"/>
              <a:buFont typeface="Wingdings 3" charset="2"/>
              <a:buChar char=""/>
            </a:pPr>
            <a:r>
              <a:rPr lang="en-US" sz="1200" dirty="0">
                <a:solidFill>
                  <a:srgbClr val="FFFFFF"/>
                </a:solidFill>
                <a:sym typeface="Times New Roman"/>
              </a:rPr>
              <a:t> ACM/APA format references for sources used in the project.</a:t>
            </a:r>
          </a:p>
          <a:p>
            <a:pPr marL="0" lvl="0" indent="0" defTabSz="457200">
              <a:spcBef>
                <a:spcPts val="1000"/>
              </a:spcBef>
              <a:buSzPct val="80000"/>
              <a:buNone/>
            </a:pPr>
            <a:r>
              <a:rPr lang="en-US" sz="1200" b="1" dirty="0">
                <a:solidFill>
                  <a:srgbClr val="FFFFFF"/>
                </a:solidFill>
                <a:sym typeface="Times New Roman"/>
              </a:rPr>
              <a:t>Sign Language Website: </a:t>
            </a:r>
          </a:p>
          <a:p>
            <a:pPr marL="0" lvl="0" indent="0" defTabSz="457200">
              <a:spcBef>
                <a:spcPts val="1000"/>
              </a:spcBef>
              <a:buSzPct val="80000"/>
              <a:buFont typeface="Wingdings 3" charset="2"/>
              <a:buChar char=""/>
            </a:pPr>
            <a:r>
              <a:rPr lang="en-US" sz="1200" dirty="0">
                <a:solidFill>
                  <a:srgbClr val="FFFFFF"/>
                </a:solidFill>
                <a:sym typeface="Times New Roman"/>
              </a:rPr>
              <a:t>Blender Software: </a:t>
            </a:r>
            <a:r>
              <a:rPr lang="en-US" sz="1200" u="sng" dirty="0">
                <a:solidFill>
                  <a:srgbClr val="FFFFFF"/>
                </a:solidFill>
                <a:sym typeface="Times New Roman"/>
                <a:hlinkClick r:id="rId4">
                  <a:extLst>
                    <a:ext uri="{A12FA001-AC4F-418D-AE19-62706E023703}">
                      <ahyp:hlinkClr xmlns:ahyp="http://schemas.microsoft.com/office/drawing/2018/hyperlinkcolor" val="tx"/>
                    </a:ext>
                  </a:extLst>
                </a:hlinkClick>
              </a:rPr>
              <a:t>https://www.blender.org/download/</a:t>
            </a:r>
            <a:r>
              <a:rPr lang="en-US" sz="1200" dirty="0">
                <a:solidFill>
                  <a:srgbClr val="FFFFFF"/>
                </a:solidFill>
                <a:sym typeface="Times New Roman"/>
              </a:rPr>
              <a:t> </a:t>
            </a:r>
          </a:p>
          <a:p>
            <a:pPr marL="0" lvl="0" indent="0" defTabSz="457200">
              <a:spcBef>
                <a:spcPts val="1000"/>
              </a:spcBef>
              <a:buSzPct val="80000"/>
              <a:buFont typeface="Wingdings 3" charset="2"/>
              <a:buChar char=""/>
            </a:pPr>
            <a:r>
              <a:rPr lang="en-US" sz="1200" dirty="0">
                <a:solidFill>
                  <a:srgbClr val="FFFFFF"/>
                </a:solidFill>
                <a:sym typeface="Times New Roman"/>
              </a:rPr>
              <a:t>Unity Software: </a:t>
            </a:r>
            <a:r>
              <a:rPr lang="en-US" sz="1200" u="sng" dirty="0">
                <a:solidFill>
                  <a:srgbClr val="FFFFFF"/>
                </a:solidFill>
                <a:sym typeface="Times New Roman"/>
                <a:hlinkClick r:id="rId5">
                  <a:extLst>
                    <a:ext uri="{A12FA001-AC4F-418D-AE19-62706E023703}">
                      <ahyp:hlinkClr xmlns:ahyp="http://schemas.microsoft.com/office/drawing/2018/hyperlinkcolor" val="tx"/>
                    </a:ext>
                  </a:extLst>
                </a:hlinkClick>
              </a:rPr>
              <a:t>https://unity.com/</a:t>
            </a:r>
            <a:r>
              <a:rPr lang="en-US" sz="1200" dirty="0">
                <a:solidFill>
                  <a:srgbClr val="FFFFFF"/>
                </a:solidFill>
                <a:sym typeface="Times New Roman"/>
              </a:rPr>
              <a:t> </a:t>
            </a:r>
          </a:p>
          <a:p>
            <a:pPr marL="0" lvl="0" indent="0" defTabSz="457200">
              <a:spcBef>
                <a:spcPts val="1000"/>
              </a:spcBef>
              <a:buSzPct val="80000"/>
              <a:buFont typeface="Wingdings 3" charset="2"/>
              <a:buChar char=""/>
            </a:pPr>
            <a:r>
              <a:rPr lang="en-US" sz="1200" u="sng" dirty="0">
                <a:solidFill>
                  <a:srgbClr val="FFFFFF"/>
                </a:solidFill>
                <a:sym typeface="Times New Roman"/>
                <a:hlinkClick r:id="rId6"/>
              </a:rPr>
              <a:t>https://docs.blender.org/</a:t>
            </a:r>
            <a:r>
              <a:rPr lang="en-US" sz="1200" dirty="0">
                <a:solidFill>
                  <a:srgbClr val="FFFFFF"/>
                </a:solidFill>
                <a:sym typeface="Times New Roman"/>
              </a:rPr>
              <a:t> </a:t>
            </a:r>
          </a:p>
          <a:p>
            <a:pPr marL="0" lvl="0" indent="0" defTabSz="457200">
              <a:spcBef>
                <a:spcPts val="1000"/>
              </a:spcBef>
              <a:buSzPct val="80000"/>
              <a:buFont typeface="Wingdings 3" charset="2"/>
              <a:buChar char=""/>
            </a:pPr>
            <a:endParaRPr lang="en-US" sz="1200" dirty="0">
              <a:solidFill>
                <a:srgbClr val="FFFFFF"/>
              </a:solidFill>
              <a:sym typeface="Times New Roman"/>
            </a:endParaRPr>
          </a:p>
        </p:txBody>
      </p:sp>
      <p:sp>
        <p:nvSpPr>
          <p:cNvPr id="147" name="Rectangle 14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5" y="355310"/>
            <a:ext cx="514350" cy="4427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5"/>
          <p:cNvPicPr preferRelativeResize="0"/>
          <p:nvPr/>
        </p:nvPicPr>
        <p:blipFill>
          <a:blip r:embed="rId3">
            <a:alphaModFix/>
          </a:blip>
          <a:stretch>
            <a:fillRect/>
          </a:stretch>
        </p:blipFill>
        <p:spPr>
          <a:xfrm>
            <a:off x="7924" y="0"/>
            <a:ext cx="9128154"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grpSp>
        <p:nvGrpSpPr>
          <p:cNvPr id="71" name="Group 7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2" name="Rectangle 7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3" name="Oval 7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4" name="Oval 7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Oval 7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6" name="Oval 7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7" name="Oval 7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7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8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82" name="Rectangle 8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4" name="Rectangle 83">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355308"/>
            <a:ext cx="8420318" cy="442712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5" name="Google Shape;65;p15"/>
          <p:cNvSpPr txBox="1">
            <a:spLocks noGrp="1"/>
          </p:cNvSpPr>
          <p:nvPr>
            <p:ph type="title"/>
          </p:nvPr>
        </p:nvSpPr>
        <p:spPr>
          <a:xfrm>
            <a:off x="866215" y="641611"/>
            <a:ext cx="6571060" cy="674006"/>
          </a:xfrm>
        </p:spPr>
        <p:txBody>
          <a:bodyPr spcFirstLastPara="1" vert="horz" lIns="91440" tIns="45720" rIns="91440" bIns="45720" rtlCol="0" anchor="b" anchorCtr="0">
            <a:normAutofit/>
          </a:bodyPr>
          <a:lstStyle/>
          <a:p>
            <a:pPr marL="0" lvl="0" indent="0" algn="l" defTabSz="457200">
              <a:spcBef>
                <a:spcPct val="0"/>
              </a:spcBef>
              <a:spcAft>
                <a:spcPts val="0"/>
              </a:spcAft>
            </a:pPr>
            <a:r>
              <a:rPr lang="en-US" sz="3600">
                <a:solidFill>
                  <a:schemeClr val="tx2"/>
                </a:solidFill>
              </a:rPr>
              <a:t>Project Overview</a:t>
            </a:r>
          </a:p>
        </p:txBody>
      </p:sp>
      <p:sp>
        <p:nvSpPr>
          <p:cNvPr id="88" name="Rectangle 87">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6" name="Google Shape;66;p15"/>
          <p:cNvSpPr txBox="1">
            <a:spLocks noGrp="1"/>
          </p:cNvSpPr>
          <p:nvPr>
            <p:ph type="body" idx="2"/>
          </p:nvPr>
        </p:nvSpPr>
        <p:spPr>
          <a:xfrm>
            <a:off x="866215" y="1559379"/>
            <a:ext cx="6136643" cy="2798017"/>
          </a:xfrm>
        </p:spPr>
        <p:txBody>
          <a:bodyPr spcFirstLastPara="1" vert="horz" lIns="91440" tIns="45720" rIns="91440" bIns="45720" rtlCol="0" anchor="ctr" anchorCtr="0">
            <a:normAutofit/>
          </a:bodyPr>
          <a:lstStyle/>
          <a:p>
            <a:pPr marL="0" lvl="0" indent="0" defTabSz="457200">
              <a:lnSpc>
                <a:spcPct val="90000"/>
              </a:lnSpc>
              <a:spcBef>
                <a:spcPts val="1000"/>
              </a:spcBef>
              <a:buSzPct val="80000"/>
              <a:buFont typeface="Wingdings 3" charset="2"/>
              <a:buChar char=""/>
            </a:pPr>
            <a:r>
              <a:rPr lang="en-US" sz="1200">
                <a:solidFill>
                  <a:schemeClr val="tx1"/>
                </a:solidFill>
              </a:rPr>
              <a:t>Objective: Develop an accessible user interface for individuals with hearing loss by following the principles of user-centered design, ISO standards, and guidelines provided by the Prof. </a:t>
            </a:r>
            <a:r>
              <a:rPr lang="en-US" sz="1200">
                <a:solidFill>
                  <a:schemeClr val="tx1"/>
                </a:solidFill>
                <a:highlight>
                  <a:srgbClr val="F8F9FA"/>
                </a:highlight>
              </a:rPr>
              <a:t>MD Nashid Anjum</a:t>
            </a:r>
            <a:r>
              <a:rPr lang="en-US" sz="1200">
                <a:solidFill>
                  <a:schemeClr val="tx1"/>
                </a:solidFill>
              </a:rPr>
              <a:t>.</a:t>
            </a:r>
          </a:p>
          <a:p>
            <a:pPr marL="0" lvl="0" indent="0" defTabSz="457200">
              <a:lnSpc>
                <a:spcPct val="90000"/>
              </a:lnSpc>
              <a:spcBef>
                <a:spcPts val="1000"/>
              </a:spcBef>
              <a:buSzPct val="80000"/>
              <a:buFont typeface="Wingdings 3" charset="2"/>
              <a:buChar char=""/>
            </a:pPr>
            <a:r>
              <a:rPr lang="en-US" sz="1200">
                <a:solidFill>
                  <a:schemeClr val="tx1"/>
                </a:solidFill>
              </a:rPr>
              <a:t>Key Features:</a:t>
            </a:r>
          </a:p>
          <a:p>
            <a:pPr marL="457200" lvl="0" indent="-304800" defTabSz="457200">
              <a:lnSpc>
                <a:spcPct val="90000"/>
              </a:lnSpc>
              <a:spcBef>
                <a:spcPts val="1000"/>
              </a:spcBef>
              <a:buSzPct val="80000"/>
              <a:buFont typeface="Wingdings 3" charset="2"/>
              <a:buChar char=""/>
            </a:pPr>
            <a:r>
              <a:rPr lang="en-US" sz="1200">
                <a:solidFill>
                  <a:schemeClr val="tx1"/>
                </a:solidFill>
              </a:rPr>
              <a:t>Text to ASL Conversion</a:t>
            </a:r>
          </a:p>
          <a:p>
            <a:pPr marL="457200" lvl="0" indent="-304800" defTabSz="457200">
              <a:lnSpc>
                <a:spcPct val="90000"/>
              </a:lnSpc>
              <a:spcBef>
                <a:spcPts val="1000"/>
              </a:spcBef>
              <a:buSzPct val="80000"/>
              <a:buFont typeface="Wingdings 3" charset="2"/>
              <a:buChar char=""/>
            </a:pPr>
            <a:r>
              <a:rPr lang="en-US" sz="1200">
                <a:solidFill>
                  <a:schemeClr val="tx1"/>
                </a:solidFill>
              </a:rPr>
              <a:t>Speech to Text Conversion</a:t>
            </a:r>
          </a:p>
          <a:p>
            <a:pPr marL="457200" lvl="0" indent="-304800" defTabSz="457200">
              <a:lnSpc>
                <a:spcPct val="90000"/>
              </a:lnSpc>
              <a:spcBef>
                <a:spcPts val="1000"/>
              </a:spcBef>
              <a:buSzPct val="80000"/>
              <a:buFont typeface="Wingdings 3" charset="2"/>
              <a:buChar char=""/>
            </a:pPr>
            <a:r>
              <a:rPr lang="en-US" sz="1200">
                <a:solidFill>
                  <a:schemeClr val="tx1"/>
                </a:solidFill>
              </a:rPr>
              <a:t>Speech to ASL Conversion (Combining Steps 1 &amp; 2)</a:t>
            </a:r>
          </a:p>
          <a:p>
            <a:pPr marL="457200" lvl="0" indent="-304800" defTabSz="457200">
              <a:lnSpc>
                <a:spcPct val="90000"/>
              </a:lnSpc>
              <a:spcBef>
                <a:spcPts val="1000"/>
              </a:spcBef>
              <a:buSzPct val="80000"/>
              <a:buFont typeface="Wingdings 3" charset="2"/>
              <a:buChar char=""/>
            </a:pPr>
            <a:r>
              <a:rPr lang="en-US" sz="1200">
                <a:solidFill>
                  <a:schemeClr val="tx1"/>
                </a:solidFill>
              </a:rPr>
              <a:t>3D Modeling of ASL Numbers</a:t>
            </a:r>
          </a:p>
          <a:p>
            <a:pPr marL="457200" lvl="0" indent="-304800" defTabSz="457200">
              <a:lnSpc>
                <a:spcPct val="90000"/>
              </a:lnSpc>
              <a:spcBef>
                <a:spcPts val="1000"/>
              </a:spcBef>
              <a:buSzPct val="80000"/>
              <a:buFont typeface="Wingdings 3" charset="2"/>
              <a:buChar char=""/>
            </a:pPr>
            <a:r>
              <a:rPr lang="en-US" sz="1200">
                <a:solidFill>
                  <a:schemeClr val="tx1"/>
                </a:solidFill>
              </a:rPr>
              <a:t>Integration with Unity for ASL translation</a:t>
            </a:r>
          </a:p>
          <a:p>
            <a:pPr marL="457200" lvl="0" indent="-304800" defTabSz="457200">
              <a:lnSpc>
                <a:spcPct val="90000"/>
              </a:lnSpc>
              <a:spcBef>
                <a:spcPts val="1000"/>
              </a:spcBef>
              <a:buSzPct val="80000"/>
              <a:buFont typeface="Wingdings 3" charset="2"/>
              <a:buChar char=""/>
            </a:pPr>
            <a:r>
              <a:rPr lang="en-US" sz="1200">
                <a:solidFill>
                  <a:schemeClr val="tx1"/>
                </a:solidFill>
              </a:rPr>
              <a:t>Speech to 3D ASL Translator</a:t>
            </a:r>
          </a:p>
          <a:p>
            <a:pPr marL="0" lvl="0" indent="0" defTabSz="457200">
              <a:lnSpc>
                <a:spcPct val="90000"/>
              </a:lnSpc>
              <a:spcBef>
                <a:spcPts val="1000"/>
              </a:spcBef>
              <a:buSzPct val="80000"/>
              <a:buFont typeface="Wingdings 3" charset="2"/>
              <a:buChar char=""/>
            </a:pPr>
            <a:endParaRPr lang="en-US" sz="12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0"/>
        <p:cNvGrpSpPr/>
        <p:nvPr/>
      </p:nvGrpSpPr>
      <p:grpSpPr>
        <a:xfrm>
          <a:off x="0" y="0"/>
          <a:ext cx="0" cy="0"/>
          <a:chOff x="0" y="0"/>
          <a:chExt cx="0" cy="0"/>
        </a:xfrm>
      </p:grpSpPr>
      <p:grpSp>
        <p:nvGrpSpPr>
          <p:cNvPr id="79" name="Group 7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0" name="Rectangle 7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1" name="Oval 8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 name="Oval 8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3" name="Oval 8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4" name="Oval 8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5" name="Oval 8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8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8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90" name="Rectangle 8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4"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71" name="Google Shape;71;p16"/>
          <p:cNvSpPr txBox="1">
            <a:spLocks noGrp="1"/>
          </p:cNvSpPr>
          <p:nvPr>
            <p:ph type="title"/>
          </p:nvPr>
        </p:nvSpPr>
        <p:spPr>
          <a:xfrm>
            <a:off x="866215" y="730251"/>
            <a:ext cx="6571060" cy="530223"/>
          </a:xfr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a:solidFill>
                  <a:srgbClr val="FFFFFF"/>
                </a:solidFill>
              </a:rPr>
              <a:t>Part I: Speech to ASL Conversion</a:t>
            </a:r>
          </a:p>
        </p:txBody>
      </p:sp>
      <p:sp>
        <p:nvSpPr>
          <p:cNvPr id="96" name="Rectangle 95">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4" name="Google Shape;72;p16">
            <a:extLst>
              <a:ext uri="{FF2B5EF4-FFF2-40B4-BE49-F238E27FC236}">
                <a16:creationId xmlns:a16="http://schemas.microsoft.com/office/drawing/2014/main" id="{CE825215-1408-6069-2756-DCF42D7C219E}"/>
              </a:ext>
            </a:extLst>
          </p:cNvPr>
          <p:cNvGraphicFramePr/>
          <p:nvPr>
            <p:extLst>
              <p:ext uri="{D42A27DB-BD31-4B8C-83A1-F6EECF244321}">
                <p14:modId xmlns:p14="http://schemas.microsoft.com/office/powerpoint/2010/main" val="1804294405"/>
              </p:ext>
            </p:extLst>
          </p:nvPr>
        </p:nvGraphicFramePr>
        <p:xfrm>
          <a:off x="866215" y="1365249"/>
          <a:ext cx="6619244" cy="3149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106" name="Group 105">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7" name="Rectangle 106">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8" name="Oval 107">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9" name="Oval 108">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 name="Oval 109">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1" name="Oval 110">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2" name="Oval 111">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14"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15"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6" name="Rectangle 11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7" name="Rectangle 11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355308"/>
            <a:ext cx="8420318" cy="4427122"/>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9" name="Rectangle 118">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2" y="355309"/>
            <a:ext cx="3126513" cy="4427121"/>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7" name="Google Shape;77;p17"/>
          <p:cNvSpPr txBox="1">
            <a:spLocks noGrp="1"/>
          </p:cNvSpPr>
          <p:nvPr>
            <p:ph type="title"/>
          </p:nvPr>
        </p:nvSpPr>
        <p:spPr>
          <a:xfrm>
            <a:off x="5892291" y="881856"/>
            <a:ext cx="2165473" cy="337978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400">
                <a:solidFill>
                  <a:srgbClr val="EBEBEB"/>
                </a:solidFill>
                <a:sym typeface="Times New Roman"/>
              </a:rPr>
              <a:t>Part II: Sign Language 3D Modeling</a:t>
            </a:r>
          </a:p>
        </p:txBody>
      </p:sp>
      <p:sp>
        <p:nvSpPr>
          <p:cNvPr id="78" name="Google Shape;78;p17"/>
          <p:cNvSpPr txBox="1">
            <a:spLocks noGrp="1"/>
          </p:cNvSpPr>
          <p:nvPr>
            <p:ph type="body" idx="1"/>
          </p:nvPr>
        </p:nvSpPr>
        <p:spPr>
          <a:xfrm>
            <a:off x="745566" y="1032973"/>
            <a:ext cx="4409597" cy="3228670"/>
          </a:xfrm>
          <a:prstGeom prst="rect">
            <a:avLst/>
          </a:prstGeom>
        </p:spPr>
        <p:txBody>
          <a:bodyPr spcFirstLastPara="1" vert="horz" lIns="91440" tIns="45720" rIns="91440" bIns="45720" rtlCol="0" anchor="ctr" anchorCtr="0">
            <a:normAutofit/>
          </a:bodyPr>
          <a:lstStyle/>
          <a:p>
            <a:pPr marL="457200" lvl="0" indent="-304800" defTabSz="457200">
              <a:lnSpc>
                <a:spcPct val="90000"/>
              </a:lnSpc>
              <a:spcBef>
                <a:spcPts val="1000"/>
              </a:spcBef>
              <a:buSzPct val="80000"/>
              <a:buFont typeface="Wingdings 3" charset="2"/>
              <a:buChar char=""/>
            </a:pPr>
            <a:r>
              <a:rPr lang="en-US" sz="900">
                <a:solidFill>
                  <a:srgbClr val="FFFFFF"/>
                </a:solidFill>
                <a:sym typeface="Times New Roman"/>
              </a:rPr>
              <a:t>3D ASL Modeling</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Tools: Blender or open-source alternatives.</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Create 3D hand representations for numbers 0 through 9.</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Ensure detailed and accessible.</a:t>
            </a:r>
          </a:p>
          <a:p>
            <a:pPr marL="457200" lvl="0" indent="-304800" defTabSz="457200">
              <a:lnSpc>
                <a:spcPct val="90000"/>
              </a:lnSpc>
              <a:spcBef>
                <a:spcPts val="1000"/>
              </a:spcBef>
              <a:buSzPct val="80000"/>
              <a:buFont typeface="Wingdings 3" charset="2"/>
              <a:buChar char=""/>
            </a:pPr>
            <a:r>
              <a:rPr lang="en-US" sz="900">
                <a:solidFill>
                  <a:srgbClr val="FFFFFF"/>
                </a:solidFill>
                <a:sym typeface="Times New Roman"/>
              </a:rPr>
              <a:t>    Unity Integration</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Designed software to be able to display 3D ASL numbers from an input given by the user.</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Inputs supported: keyboard, mouse, touchscreen, or game controller.</a:t>
            </a:r>
          </a:p>
          <a:p>
            <a:pPr marL="457200" lvl="0" indent="-304800" defTabSz="457200">
              <a:lnSpc>
                <a:spcPct val="90000"/>
              </a:lnSpc>
              <a:spcBef>
                <a:spcPts val="1000"/>
              </a:spcBef>
              <a:buSzPct val="80000"/>
              <a:buFont typeface="Wingdings 3" charset="2"/>
              <a:buChar char=""/>
            </a:pPr>
            <a:r>
              <a:rPr lang="en-US" sz="900">
                <a:solidFill>
                  <a:srgbClr val="FFFFFF"/>
                </a:solidFill>
                <a:sym typeface="Times New Roman"/>
              </a:rPr>
              <a:t>Speech to 3D ASL</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Voice input via embedded speech recognition within Unity software</a:t>
            </a:r>
          </a:p>
          <a:p>
            <a:pPr marL="457200" lvl="0" indent="0" defTabSz="457200">
              <a:lnSpc>
                <a:spcPct val="90000"/>
              </a:lnSpc>
              <a:spcBef>
                <a:spcPts val="1000"/>
              </a:spcBef>
              <a:buSzPct val="80000"/>
              <a:buFont typeface="Wingdings 3" charset="2"/>
              <a:buChar char=""/>
            </a:pPr>
            <a:r>
              <a:rPr lang="en-US" sz="900">
                <a:solidFill>
                  <a:srgbClr val="FFFFFF"/>
                </a:solidFill>
                <a:sym typeface="Times New Roman"/>
              </a:rPr>
              <a:t>        Instant conversion of spoken numbers into 3D ASL symbols.</a:t>
            </a:r>
          </a:p>
          <a:p>
            <a:pPr marL="457200" lvl="0" indent="0" defTabSz="457200">
              <a:lnSpc>
                <a:spcPct val="90000"/>
              </a:lnSpc>
              <a:spcBef>
                <a:spcPts val="1000"/>
              </a:spcBef>
              <a:buSzPct val="80000"/>
              <a:buFont typeface="Wingdings 3" charset="2"/>
              <a:buChar char=""/>
            </a:pPr>
            <a:endParaRPr lang="en-US" sz="900">
              <a:solidFill>
                <a:srgbClr val="FFFFFF"/>
              </a:solidFill>
              <a:sym typeface="Times New Roman"/>
            </a:endParaRPr>
          </a:p>
        </p:txBody>
      </p:sp>
      <p:sp>
        <p:nvSpPr>
          <p:cNvPr id="120" name="Rectangle 11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5" y="355310"/>
            <a:ext cx="514350" cy="4427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grpSp>
        <p:nvGrpSpPr>
          <p:cNvPr id="90" name="Group 8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1" name="Rectangle 9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94" name="Rectangle 9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6" name="Rectangle 95">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oogle Shape;85;p18"/>
          <p:cNvPicPr preferRelativeResize="0"/>
          <p:nvPr/>
        </p:nvPicPr>
        <p:blipFill>
          <a:blip r:embed="rId4"/>
          <a:srcRect l="3379" r="-3" b="-3"/>
          <a:stretch/>
        </p:blipFill>
        <p:spPr>
          <a:xfrm>
            <a:off x="855779" y="355599"/>
            <a:ext cx="3216189" cy="2579712"/>
          </a:xfrm>
          <a:prstGeom prst="roundRect">
            <a:avLst>
              <a:gd name="adj" fmla="val 0"/>
            </a:avLst>
          </a:prstGeom>
          <a:noFill/>
          <a:effectLst/>
        </p:spPr>
      </p:pic>
      <p:sp>
        <p:nvSpPr>
          <p:cNvPr id="98" name="Rectangle 9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84" name="Google Shape;84;p18"/>
          <p:cNvPicPr preferRelativeResize="0"/>
          <p:nvPr/>
        </p:nvPicPr>
        <p:blipFill>
          <a:blip r:embed="rId5"/>
          <a:srcRect t="14534" r="5" b="3203"/>
          <a:stretch/>
        </p:blipFill>
        <p:spPr>
          <a:xfrm>
            <a:off x="5035415" y="355003"/>
            <a:ext cx="3216180" cy="2579713"/>
          </a:xfrm>
          <a:prstGeom prst="roundRect">
            <a:avLst>
              <a:gd name="adj" fmla="val 0"/>
            </a:avLst>
          </a:prstGeom>
          <a:noFill/>
          <a:effectLst/>
        </p:spPr>
      </p:pic>
      <p:sp>
        <p:nvSpPr>
          <p:cNvPr id="100" name="Freeform: Shape 99">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100387"/>
            <a:ext cx="8458200" cy="1687514"/>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0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197825" y="3087843"/>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83" name="Google Shape;83;p18"/>
          <p:cNvSpPr txBox="1">
            <a:spLocks noGrp="1"/>
          </p:cNvSpPr>
          <p:nvPr>
            <p:ph type="title"/>
          </p:nvPr>
        </p:nvSpPr>
        <p:spPr>
          <a:xfrm>
            <a:off x="487481" y="3387852"/>
            <a:ext cx="8169821" cy="881210"/>
          </a:xfrm>
        </p:spPr>
        <p:txBody>
          <a:bodyPr spcFirstLastPara="1" vert="horz" lIns="91440" tIns="45720" rIns="91440" bIns="45720" rtlCol="0" anchor="b" anchorCtr="0">
            <a:normAutofit/>
          </a:bodyPr>
          <a:lstStyle/>
          <a:p>
            <a:pPr marL="0" lvl="0" indent="0" algn="l" defTabSz="457200">
              <a:spcBef>
                <a:spcPct val="0"/>
              </a:spcBef>
              <a:spcAft>
                <a:spcPts val="0"/>
              </a:spcAft>
            </a:pPr>
            <a:r>
              <a:rPr lang="en-US" sz="4500" b="0" i="0" kern="1200">
                <a:solidFill>
                  <a:schemeClr val="bg2"/>
                </a:solidFill>
                <a:latin typeface="+mj-lt"/>
                <a:ea typeface="+mj-ea"/>
                <a:cs typeface="+mj-cs"/>
              </a:rPr>
              <a:t>Part II : Hand 1 and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grpSp>
        <p:nvGrpSpPr>
          <p:cNvPr id="97" name="Group 96">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8" name="Rectangle 97">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9"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1" name="Rectangle 100">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Rectangle 10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oogle Shape;91;p19"/>
          <p:cNvPicPr preferRelativeResize="0"/>
          <p:nvPr/>
        </p:nvPicPr>
        <p:blipFill>
          <a:blip r:embed="rId4"/>
          <a:stretch>
            <a:fillRect/>
          </a:stretch>
        </p:blipFill>
        <p:spPr>
          <a:xfrm>
            <a:off x="1222387" y="355599"/>
            <a:ext cx="2482972" cy="2579712"/>
          </a:xfrm>
          <a:prstGeom prst="roundRect">
            <a:avLst>
              <a:gd name="adj" fmla="val 0"/>
            </a:avLst>
          </a:prstGeom>
          <a:noFill/>
          <a:effectLst/>
        </p:spPr>
      </p:pic>
      <p:sp>
        <p:nvSpPr>
          <p:cNvPr id="105" name="Rectangle 10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92" name="Google Shape;92;p19"/>
          <p:cNvPicPr preferRelativeResize="0"/>
          <p:nvPr/>
        </p:nvPicPr>
        <p:blipFill>
          <a:blip r:embed="rId5"/>
          <a:stretch>
            <a:fillRect/>
          </a:stretch>
        </p:blipFill>
        <p:spPr>
          <a:xfrm>
            <a:off x="5418141" y="355003"/>
            <a:ext cx="2450727" cy="2579713"/>
          </a:xfrm>
          <a:prstGeom prst="roundRect">
            <a:avLst>
              <a:gd name="adj" fmla="val 0"/>
            </a:avLst>
          </a:prstGeom>
          <a:noFill/>
          <a:effectLst/>
        </p:spPr>
      </p:pic>
      <p:sp>
        <p:nvSpPr>
          <p:cNvPr id="107" name="Freeform: Shape 10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100387"/>
            <a:ext cx="8458200" cy="1687514"/>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0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197825" y="3087843"/>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90" name="Google Shape;90;p19"/>
          <p:cNvSpPr txBox="1">
            <a:spLocks noGrp="1"/>
          </p:cNvSpPr>
          <p:nvPr>
            <p:ph type="title"/>
          </p:nvPr>
        </p:nvSpPr>
        <p:spPr>
          <a:xfrm>
            <a:off x="487481" y="3387852"/>
            <a:ext cx="8169821" cy="881210"/>
          </a:xfrm>
        </p:spPr>
        <p:txBody>
          <a:bodyPr spcFirstLastPara="1" vert="horz" lIns="91440" tIns="45720" rIns="91440" bIns="45720" rtlCol="0" anchor="b" anchorCtr="0">
            <a:normAutofit/>
          </a:bodyPr>
          <a:lstStyle/>
          <a:p>
            <a:pPr marL="0" lvl="0" indent="0" algn="l" defTabSz="457200">
              <a:spcBef>
                <a:spcPct val="0"/>
              </a:spcBef>
              <a:spcAft>
                <a:spcPts val="0"/>
              </a:spcAft>
            </a:pPr>
            <a:r>
              <a:rPr lang="en-US" sz="4500" b="0" i="0" kern="1200">
                <a:solidFill>
                  <a:schemeClr val="bg2"/>
                </a:solidFill>
                <a:latin typeface="+mj-lt"/>
                <a:ea typeface="+mj-ea"/>
                <a:cs typeface="+mj-cs"/>
              </a:rPr>
              <a:t>Hand 3 and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04" name="Group 10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5" name="Rectangle 10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8" name="Rectangle 10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 name="Rectangle 10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Google Shape;98;p20"/>
          <p:cNvPicPr preferRelativeResize="0"/>
          <p:nvPr/>
        </p:nvPicPr>
        <p:blipFill>
          <a:blip r:embed="rId4"/>
          <a:stretch>
            <a:fillRect/>
          </a:stretch>
        </p:blipFill>
        <p:spPr>
          <a:xfrm>
            <a:off x="919136" y="355599"/>
            <a:ext cx="3089474" cy="2579712"/>
          </a:xfrm>
          <a:prstGeom prst="roundRect">
            <a:avLst>
              <a:gd name="adj" fmla="val 0"/>
            </a:avLst>
          </a:prstGeom>
          <a:noFill/>
          <a:effectLst/>
        </p:spPr>
      </p:pic>
      <p:sp>
        <p:nvSpPr>
          <p:cNvPr id="112" name="Rectangle 11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99" name="Google Shape;99;p20"/>
          <p:cNvPicPr preferRelativeResize="0"/>
          <p:nvPr/>
        </p:nvPicPr>
        <p:blipFill>
          <a:blip r:embed="rId5"/>
          <a:stretch>
            <a:fillRect/>
          </a:stretch>
        </p:blipFill>
        <p:spPr>
          <a:xfrm>
            <a:off x="5296396" y="355003"/>
            <a:ext cx="2694217" cy="2579713"/>
          </a:xfrm>
          <a:prstGeom prst="roundRect">
            <a:avLst>
              <a:gd name="adj" fmla="val 0"/>
            </a:avLst>
          </a:prstGeom>
          <a:noFill/>
          <a:effectLst/>
        </p:spPr>
      </p:pic>
      <p:sp>
        <p:nvSpPr>
          <p:cNvPr id="114" name="Freeform: Shape 11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100387"/>
            <a:ext cx="8458200" cy="1687514"/>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1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197825" y="3087843"/>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97" name="Google Shape;97;p20"/>
          <p:cNvSpPr txBox="1">
            <a:spLocks noGrp="1"/>
          </p:cNvSpPr>
          <p:nvPr>
            <p:ph type="title"/>
          </p:nvPr>
        </p:nvSpPr>
        <p:spPr>
          <a:xfrm>
            <a:off x="487481" y="3387852"/>
            <a:ext cx="8169821" cy="881210"/>
          </a:xfrm>
        </p:spPr>
        <p:txBody>
          <a:bodyPr spcFirstLastPara="1" vert="horz" lIns="91440" tIns="45720" rIns="91440" bIns="45720" rtlCol="0" anchor="b" anchorCtr="0">
            <a:normAutofit/>
          </a:bodyPr>
          <a:lstStyle/>
          <a:p>
            <a:pPr marL="0" lvl="0" indent="0" algn="l" defTabSz="457200">
              <a:spcBef>
                <a:spcPct val="0"/>
              </a:spcBef>
              <a:spcAft>
                <a:spcPts val="0"/>
              </a:spcAft>
            </a:pPr>
            <a:r>
              <a:rPr lang="en-US" sz="4500" b="0" i="0" kern="1200">
                <a:solidFill>
                  <a:schemeClr val="bg2"/>
                </a:solidFill>
                <a:latin typeface="+mj-lt"/>
                <a:ea typeface="+mj-ea"/>
                <a:cs typeface="+mj-cs"/>
              </a:rPr>
              <a:t>Hand 5 and Hand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Clr>
                <a:schemeClr val="dk1"/>
              </a:buClr>
              <a:buSzPct val="55000"/>
              <a:buFont typeface="Arial"/>
              <a:buNone/>
            </a:pPr>
            <a:r>
              <a:rPr lang="en-IN" sz="2800" b="1" dirty="0"/>
              <a:t>Challenges and Solutions:</a:t>
            </a:r>
          </a:p>
        </p:txBody>
      </p:sp>
      <p:graphicFrame>
        <p:nvGraphicFramePr>
          <p:cNvPr id="107" name="Google Shape;105;p21">
            <a:extLst>
              <a:ext uri="{FF2B5EF4-FFF2-40B4-BE49-F238E27FC236}">
                <a16:creationId xmlns:a16="http://schemas.microsoft.com/office/drawing/2014/main" id="{74C1E285-8744-2986-FA44-922086C00C31}"/>
              </a:ext>
            </a:extLst>
          </p:cNvPr>
          <p:cNvGraphicFramePr/>
          <p:nvPr>
            <p:extLst>
              <p:ext uri="{D42A27DB-BD31-4B8C-83A1-F6EECF244321}">
                <p14:modId xmlns:p14="http://schemas.microsoft.com/office/powerpoint/2010/main" val="4125844063"/>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CA" sz="2800" b="1"/>
              <a:t>Progress</a:t>
            </a:r>
          </a:p>
        </p:txBody>
      </p:sp>
      <p:graphicFrame>
        <p:nvGraphicFramePr>
          <p:cNvPr id="113" name="Google Shape;111;p22">
            <a:extLst>
              <a:ext uri="{FF2B5EF4-FFF2-40B4-BE49-F238E27FC236}">
                <a16:creationId xmlns:a16="http://schemas.microsoft.com/office/drawing/2014/main" id="{CB4C4B25-285B-8732-F895-4F17DEF9647F}"/>
              </a:ext>
            </a:extLst>
          </p:cNvPr>
          <p:cNvGraphicFramePr/>
          <p:nvPr>
            <p:extLst>
              <p:ext uri="{D42A27DB-BD31-4B8C-83A1-F6EECF244321}">
                <p14:modId xmlns:p14="http://schemas.microsoft.com/office/powerpoint/2010/main" val="3171677998"/>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TotalTime>
  <Words>589</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Project Advanced Topics in Human Computer Interaction  Master of Computer Science (MCS)   Algoma University  Group5 </vt:lpstr>
      <vt:lpstr>Project Overview</vt:lpstr>
      <vt:lpstr>Part I: Speech to ASL Conversion</vt:lpstr>
      <vt:lpstr>Part II: Sign Language 3D Modeling</vt:lpstr>
      <vt:lpstr>Part II : Hand 1 and 2</vt:lpstr>
      <vt:lpstr>Hand 3 and 4</vt:lpstr>
      <vt:lpstr>Hand 5 and Hand 6</vt:lpstr>
      <vt:lpstr>Challenges and Solutions:</vt:lpstr>
      <vt:lpstr>Progress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Sweta Patel</cp:lastModifiedBy>
  <cp:revision>3</cp:revision>
  <dcterms:modified xsi:type="dcterms:W3CDTF">2025-04-22T00:00:24Z</dcterms:modified>
</cp:coreProperties>
</file>