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48371D-C06D-4B84-8BED-91F72879FE85}">
  <a:tblStyle styleId="{DC48371D-C06D-4B84-8BED-91F72879FE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hyperlink" Target="https://realpython.com/python-keras-text-classification/" TargetMode="Externa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sv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hyperlink" Target="https://realpython.com/python-keras-text-classification/" TargetMode="External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Relationship Id="rId14" Type="http://schemas.openxmlformats.org/officeDocument/2006/relationships/image" Target="../media/image7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21FAA6-49AC-4894-84F3-B08D74F086A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2723CE-24BA-41AB-AF0E-31CFC0BDE5BB}">
      <dgm:prSet/>
      <dgm:spPr/>
      <dgm:t>
        <a:bodyPr/>
        <a:lstStyle/>
        <a:p>
          <a:r>
            <a:rPr lang="en-US"/>
            <a:t>Security vulnerabilities are increasing, requiring efficient categorization System.</a:t>
          </a:r>
        </a:p>
      </dgm:t>
    </dgm:pt>
    <dgm:pt modelId="{1AB4E012-73A2-4CB1-B208-2CBE6B5D5A85}" type="parTrans" cxnId="{665CF398-CAA8-4FFE-88F1-1ECE12135A10}">
      <dgm:prSet/>
      <dgm:spPr/>
      <dgm:t>
        <a:bodyPr/>
        <a:lstStyle/>
        <a:p>
          <a:endParaRPr lang="en-US"/>
        </a:p>
      </dgm:t>
    </dgm:pt>
    <dgm:pt modelId="{88796256-544C-4BB0-BD18-252930BED93C}" type="sibTrans" cxnId="{665CF398-CAA8-4FFE-88F1-1ECE12135A10}">
      <dgm:prSet/>
      <dgm:spPr/>
      <dgm:t>
        <a:bodyPr/>
        <a:lstStyle/>
        <a:p>
          <a:endParaRPr lang="en-US"/>
        </a:p>
      </dgm:t>
    </dgm:pt>
    <dgm:pt modelId="{724889BB-2CF8-4C89-A430-ADC3BD56EBC8}">
      <dgm:prSet/>
      <dgm:spPr/>
      <dgm:t>
        <a:bodyPr/>
        <a:lstStyle/>
        <a:p>
          <a:r>
            <a:rPr lang="en-US"/>
            <a:t>Manual classification is time-consuming and error-prone.</a:t>
          </a:r>
        </a:p>
      </dgm:t>
    </dgm:pt>
    <dgm:pt modelId="{514EA614-191E-4E52-A52B-5446FBEE6C8C}" type="parTrans" cxnId="{42AA3DD1-AB7F-4838-A233-D19C71981A70}">
      <dgm:prSet/>
      <dgm:spPr/>
      <dgm:t>
        <a:bodyPr/>
        <a:lstStyle/>
        <a:p>
          <a:endParaRPr lang="en-US"/>
        </a:p>
      </dgm:t>
    </dgm:pt>
    <dgm:pt modelId="{DDCA520C-1A5E-4A67-9B95-9CEEEC0FD274}" type="sibTrans" cxnId="{42AA3DD1-AB7F-4838-A233-D19C71981A70}">
      <dgm:prSet/>
      <dgm:spPr/>
      <dgm:t>
        <a:bodyPr/>
        <a:lstStyle/>
        <a:p>
          <a:endParaRPr lang="en-US"/>
        </a:p>
      </dgm:t>
    </dgm:pt>
    <dgm:pt modelId="{FD3C6FE3-FC24-40BE-A1CD-AACE10F7B1F7}">
      <dgm:prSet/>
      <dgm:spPr/>
      <dgm:t>
        <a:bodyPr/>
        <a:lstStyle/>
        <a:p>
          <a:r>
            <a:rPr lang="en-US"/>
            <a:t>Need for a machine learning-based approach to automate and improve classification accuracy.</a:t>
          </a:r>
        </a:p>
      </dgm:t>
    </dgm:pt>
    <dgm:pt modelId="{E256146B-683F-4D2E-A998-BD09C2989C76}" type="parTrans" cxnId="{49A8AB1E-0AA4-449C-A20C-C0D009AED0FD}">
      <dgm:prSet/>
      <dgm:spPr/>
      <dgm:t>
        <a:bodyPr/>
        <a:lstStyle/>
        <a:p>
          <a:endParaRPr lang="en-US"/>
        </a:p>
      </dgm:t>
    </dgm:pt>
    <dgm:pt modelId="{51251326-5641-4020-8687-207970660037}" type="sibTrans" cxnId="{49A8AB1E-0AA4-449C-A20C-C0D009AED0FD}">
      <dgm:prSet/>
      <dgm:spPr/>
      <dgm:t>
        <a:bodyPr/>
        <a:lstStyle/>
        <a:p>
          <a:endParaRPr lang="en-US"/>
        </a:p>
      </dgm:t>
    </dgm:pt>
    <dgm:pt modelId="{6F4FD7AC-4B93-4E1B-B6E9-AD8ACBA77EF9}" type="pres">
      <dgm:prSet presAssocID="{1021FAA6-49AC-4894-84F3-B08D74F086A2}" presName="vert0" presStyleCnt="0">
        <dgm:presLayoutVars>
          <dgm:dir/>
          <dgm:animOne val="branch"/>
          <dgm:animLvl val="lvl"/>
        </dgm:presLayoutVars>
      </dgm:prSet>
      <dgm:spPr/>
    </dgm:pt>
    <dgm:pt modelId="{207E4524-E5C1-4200-9504-98E5C71C6EFD}" type="pres">
      <dgm:prSet presAssocID="{4A2723CE-24BA-41AB-AF0E-31CFC0BDE5BB}" presName="thickLine" presStyleLbl="alignNode1" presStyleIdx="0" presStyleCnt="3"/>
      <dgm:spPr/>
    </dgm:pt>
    <dgm:pt modelId="{5F7396DA-FC18-43BC-9CB1-CDB56CC27957}" type="pres">
      <dgm:prSet presAssocID="{4A2723CE-24BA-41AB-AF0E-31CFC0BDE5BB}" presName="horz1" presStyleCnt="0"/>
      <dgm:spPr/>
    </dgm:pt>
    <dgm:pt modelId="{6A505B9A-DB55-40E1-A452-1D0506B9E4D5}" type="pres">
      <dgm:prSet presAssocID="{4A2723CE-24BA-41AB-AF0E-31CFC0BDE5BB}" presName="tx1" presStyleLbl="revTx" presStyleIdx="0" presStyleCnt="3"/>
      <dgm:spPr/>
    </dgm:pt>
    <dgm:pt modelId="{B18431EE-D2E6-4FB6-8491-1E0FC8C57A8D}" type="pres">
      <dgm:prSet presAssocID="{4A2723CE-24BA-41AB-AF0E-31CFC0BDE5BB}" presName="vert1" presStyleCnt="0"/>
      <dgm:spPr/>
    </dgm:pt>
    <dgm:pt modelId="{8A0E8166-143A-4D3B-AA23-62170A4D9C10}" type="pres">
      <dgm:prSet presAssocID="{724889BB-2CF8-4C89-A430-ADC3BD56EBC8}" presName="thickLine" presStyleLbl="alignNode1" presStyleIdx="1" presStyleCnt="3"/>
      <dgm:spPr/>
    </dgm:pt>
    <dgm:pt modelId="{5278CB7F-7FE7-4BA9-8F60-94205BE74E52}" type="pres">
      <dgm:prSet presAssocID="{724889BB-2CF8-4C89-A430-ADC3BD56EBC8}" presName="horz1" presStyleCnt="0"/>
      <dgm:spPr/>
    </dgm:pt>
    <dgm:pt modelId="{F6BBFB33-8B7D-4BA3-A78A-36DBFCFF83F9}" type="pres">
      <dgm:prSet presAssocID="{724889BB-2CF8-4C89-A430-ADC3BD56EBC8}" presName="tx1" presStyleLbl="revTx" presStyleIdx="1" presStyleCnt="3"/>
      <dgm:spPr/>
    </dgm:pt>
    <dgm:pt modelId="{73BE6DF7-05B1-4AAC-8DFC-C1E4F34E7DCA}" type="pres">
      <dgm:prSet presAssocID="{724889BB-2CF8-4C89-A430-ADC3BD56EBC8}" presName="vert1" presStyleCnt="0"/>
      <dgm:spPr/>
    </dgm:pt>
    <dgm:pt modelId="{1A4FBAEF-8AF0-44C7-AA46-DA11E567FBE6}" type="pres">
      <dgm:prSet presAssocID="{FD3C6FE3-FC24-40BE-A1CD-AACE10F7B1F7}" presName="thickLine" presStyleLbl="alignNode1" presStyleIdx="2" presStyleCnt="3"/>
      <dgm:spPr/>
    </dgm:pt>
    <dgm:pt modelId="{8B361C76-475D-4312-828C-288797E504D0}" type="pres">
      <dgm:prSet presAssocID="{FD3C6FE3-FC24-40BE-A1CD-AACE10F7B1F7}" presName="horz1" presStyleCnt="0"/>
      <dgm:spPr/>
    </dgm:pt>
    <dgm:pt modelId="{A4736855-D40A-4B6F-805F-B094443C2283}" type="pres">
      <dgm:prSet presAssocID="{FD3C6FE3-FC24-40BE-A1CD-AACE10F7B1F7}" presName="tx1" presStyleLbl="revTx" presStyleIdx="2" presStyleCnt="3"/>
      <dgm:spPr/>
    </dgm:pt>
    <dgm:pt modelId="{665D7679-7759-4B50-B2A8-3217C190C16A}" type="pres">
      <dgm:prSet presAssocID="{FD3C6FE3-FC24-40BE-A1CD-AACE10F7B1F7}" presName="vert1" presStyleCnt="0"/>
      <dgm:spPr/>
    </dgm:pt>
  </dgm:ptLst>
  <dgm:cxnLst>
    <dgm:cxn modelId="{49A8AB1E-0AA4-449C-A20C-C0D009AED0FD}" srcId="{1021FAA6-49AC-4894-84F3-B08D74F086A2}" destId="{FD3C6FE3-FC24-40BE-A1CD-AACE10F7B1F7}" srcOrd="2" destOrd="0" parTransId="{E256146B-683F-4D2E-A998-BD09C2989C76}" sibTransId="{51251326-5641-4020-8687-207970660037}"/>
    <dgm:cxn modelId="{49CDE42E-DB3F-4F31-8EA0-204FCEA1A6EE}" type="presOf" srcId="{FD3C6FE3-FC24-40BE-A1CD-AACE10F7B1F7}" destId="{A4736855-D40A-4B6F-805F-B094443C2283}" srcOrd="0" destOrd="0" presId="urn:microsoft.com/office/officeart/2008/layout/LinedList"/>
    <dgm:cxn modelId="{B66D8491-CE77-4B2C-8EAE-CCF10889E6B7}" type="presOf" srcId="{1021FAA6-49AC-4894-84F3-B08D74F086A2}" destId="{6F4FD7AC-4B93-4E1B-B6E9-AD8ACBA77EF9}" srcOrd="0" destOrd="0" presId="urn:microsoft.com/office/officeart/2008/layout/LinedList"/>
    <dgm:cxn modelId="{665CF398-CAA8-4FFE-88F1-1ECE12135A10}" srcId="{1021FAA6-49AC-4894-84F3-B08D74F086A2}" destId="{4A2723CE-24BA-41AB-AF0E-31CFC0BDE5BB}" srcOrd="0" destOrd="0" parTransId="{1AB4E012-73A2-4CB1-B208-2CBE6B5D5A85}" sibTransId="{88796256-544C-4BB0-BD18-252930BED93C}"/>
    <dgm:cxn modelId="{F3B533C5-039F-465D-89A3-C900876F8DBC}" type="presOf" srcId="{724889BB-2CF8-4C89-A430-ADC3BD56EBC8}" destId="{F6BBFB33-8B7D-4BA3-A78A-36DBFCFF83F9}" srcOrd="0" destOrd="0" presId="urn:microsoft.com/office/officeart/2008/layout/LinedList"/>
    <dgm:cxn modelId="{42AA3DD1-AB7F-4838-A233-D19C71981A70}" srcId="{1021FAA6-49AC-4894-84F3-B08D74F086A2}" destId="{724889BB-2CF8-4C89-A430-ADC3BD56EBC8}" srcOrd="1" destOrd="0" parTransId="{514EA614-191E-4E52-A52B-5446FBEE6C8C}" sibTransId="{DDCA520C-1A5E-4A67-9B95-9CEEEC0FD274}"/>
    <dgm:cxn modelId="{95E55FF8-493A-4AE5-AB2C-8CF3C2E35179}" type="presOf" srcId="{4A2723CE-24BA-41AB-AF0E-31CFC0BDE5BB}" destId="{6A505B9A-DB55-40E1-A452-1D0506B9E4D5}" srcOrd="0" destOrd="0" presId="urn:microsoft.com/office/officeart/2008/layout/LinedList"/>
    <dgm:cxn modelId="{A9F2BB58-D7BE-4EA9-9763-D0F9221FB5A2}" type="presParOf" srcId="{6F4FD7AC-4B93-4E1B-B6E9-AD8ACBA77EF9}" destId="{207E4524-E5C1-4200-9504-98E5C71C6EFD}" srcOrd="0" destOrd="0" presId="urn:microsoft.com/office/officeart/2008/layout/LinedList"/>
    <dgm:cxn modelId="{4C2A66B0-CA1C-4967-B66B-1020E388ECB5}" type="presParOf" srcId="{6F4FD7AC-4B93-4E1B-B6E9-AD8ACBA77EF9}" destId="{5F7396DA-FC18-43BC-9CB1-CDB56CC27957}" srcOrd="1" destOrd="0" presId="urn:microsoft.com/office/officeart/2008/layout/LinedList"/>
    <dgm:cxn modelId="{45DEE250-959E-4E37-A192-0DEAB8424519}" type="presParOf" srcId="{5F7396DA-FC18-43BC-9CB1-CDB56CC27957}" destId="{6A505B9A-DB55-40E1-A452-1D0506B9E4D5}" srcOrd="0" destOrd="0" presId="urn:microsoft.com/office/officeart/2008/layout/LinedList"/>
    <dgm:cxn modelId="{D7201F63-1AA6-41EE-B10D-7F0C8D54AAD5}" type="presParOf" srcId="{5F7396DA-FC18-43BC-9CB1-CDB56CC27957}" destId="{B18431EE-D2E6-4FB6-8491-1E0FC8C57A8D}" srcOrd="1" destOrd="0" presId="urn:microsoft.com/office/officeart/2008/layout/LinedList"/>
    <dgm:cxn modelId="{016EED17-8124-4279-94E8-CF83DCE07184}" type="presParOf" srcId="{6F4FD7AC-4B93-4E1B-B6E9-AD8ACBA77EF9}" destId="{8A0E8166-143A-4D3B-AA23-62170A4D9C10}" srcOrd="2" destOrd="0" presId="urn:microsoft.com/office/officeart/2008/layout/LinedList"/>
    <dgm:cxn modelId="{9BA65FCA-1233-4262-B496-66CC93E71CC8}" type="presParOf" srcId="{6F4FD7AC-4B93-4E1B-B6E9-AD8ACBA77EF9}" destId="{5278CB7F-7FE7-4BA9-8F60-94205BE74E52}" srcOrd="3" destOrd="0" presId="urn:microsoft.com/office/officeart/2008/layout/LinedList"/>
    <dgm:cxn modelId="{DDED8550-F523-4B24-B351-084B82E7961B}" type="presParOf" srcId="{5278CB7F-7FE7-4BA9-8F60-94205BE74E52}" destId="{F6BBFB33-8B7D-4BA3-A78A-36DBFCFF83F9}" srcOrd="0" destOrd="0" presId="urn:microsoft.com/office/officeart/2008/layout/LinedList"/>
    <dgm:cxn modelId="{03A90154-2049-4FB4-B1C8-BB0DEDCE130B}" type="presParOf" srcId="{5278CB7F-7FE7-4BA9-8F60-94205BE74E52}" destId="{73BE6DF7-05B1-4AAC-8DFC-C1E4F34E7DCA}" srcOrd="1" destOrd="0" presId="urn:microsoft.com/office/officeart/2008/layout/LinedList"/>
    <dgm:cxn modelId="{F8C58DB6-8017-416D-98D3-2EB6DB522E72}" type="presParOf" srcId="{6F4FD7AC-4B93-4E1B-B6E9-AD8ACBA77EF9}" destId="{1A4FBAEF-8AF0-44C7-AA46-DA11E567FBE6}" srcOrd="4" destOrd="0" presId="urn:microsoft.com/office/officeart/2008/layout/LinedList"/>
    <dgm:cxn modelId="{8F18C39D-55AB-4A1E-B5C2-3F450F77C0C5}" type="presParOf" srcId="{6F4FD7AC-4B93-4E1B-B6E9-AD8ACBA77EF9}" destId="{8B361C76-475D-4312-828C-288797E504D0}" srcOrd="5" destOrd="0" presId="urn:microsoft.com/office/officeart/2008/layout/LinedList"/>
    <dgm:cxn modelId="{7C6D9EA5-8702-4958-8351-8D5B00B9E5DF}" type="presParOf" srcId="{8B361C76-475D-4312-828C-288797E504D0}" destId="{A4736855-D40A-4B6F-805F-B094443C2283}" srcOrd="0" destOrd="0" presId="urn:microsoft.com/office/officeart/2008/layout/LinedList"/>
    <dgm:cxn modelId="{670FD32A-5945-480D-808C-405C9AEA7716}" type="presParOf" srcId="{8B361C76-475D-4312-828C-288797E504D0}" destId="{665D7679-7759-4B50-B2A8-3217C190C1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4D165-D799-4451-9193-83B344B2A8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903588F-1CDF-47F1-B534-08F113C533CF}">
      <dgm:prSet/>
      <dgm:spPr/>
      <dgm:t>
        <a:bodyPr/>
        <a:lstStyle/>
        <a:p>
          <a:r>
            <a:rPr lang="en-US" b="1"/>
            <a:t>CVE Details : </a:t>
          </a:r>
          <a:endParaRPr lang="en-US"/>
        </a:p>
      </dgm:t>
    </dgm:pt>
    <dgm:pt modelId="{F3CC7B09-3F3B-4172-89B9-9BCA73DC82DE}" type="parTrans" cxnId="{E704C305-8D99-4FA1-BA88-2C011FE1A015}">
      <dgm:prSet/>
      <dgm:spPr/>
      <dgm:t>
        <a:bodyPr/>
        <a:lstStyle/>
        <a:p>
          <a:endParaRPr lang="en-US"/>
        </a:p>
      </dgm:t>
    </dgm:pt>
    <dgm:pt modelId="{417AEF90-FADE-46EE-B696-A487B52A5B8D}" type="sibTrans" cxnId="{E704C305-8D99-4FA1-BA88-2C011FE1A015}">
      <dgm:prSet/>
      <dgm:spPr/>
      <dgm:t>
        <a:bodyPr/>
        <a:lstStyle/>
        <a:p>
          <a:endParaRPr lang="en-US"/>
        </a:p>
      </dgm:t>
    </dgm:pt>
    <dgm:pt modelId="{368C7F51-A867-402D-9FEC-730CA00D98EA}">
      <dgm:prSet/>
      <dgm:spPr/>
      <dgm:t>
        <a:bodyPr/>
        <a:lstStyle/>
        <a:p>
          <a:r>
            <a:rPr lang="en-US"/>
            <a:t>Official website: https://www.cvedetails.com/</a:t>
          </a:r>
        </a:p>
      </dgm:t>
    </dgm:pt>
    <dgm:pt modelId="{0D184422-368B-4F36-B124-4FFF1986985A}" type="parTrans" cxnId="{BC0FF8BA-BE72-472E-AD0A-97F47966D28D}">
      <dgm:prSet/>
      <dgm:spPr/>
      <dgm:t>
        <a:bodyPr/>
        <a:lstStyle/>
        <a:p>
          <a:endParaRPr lang="en-US"/>
        </a:p>
      </dgm:t>
    </dgm:pt>
    <dgm:pt modelId="{669A0877-07D0-45B3-9960-E1C7550E8238}" type="sibTrans" cxnId="{BC0FF8BA-BE72-472E-AD0A-97F47966D28D}">
      <dgm:prSet/>
      <dgm:spPr/>
      <dgm:t>
        <a:bodyPr/>
        <a:lstStyle/>
        <a:p>
          <a:endParaRPr lang="en-US"/>
        </a:p>
      </dgm:t>
    </dgm:pt>
    <dgm:pt modelId="{B6F68212-30BB-4857-A003-5FC805A018FF}">
      <dgm:prSet/>
      <dgm:spPr/>
      <dgm:t>
        <a:bodyPr/>
        <a:lstStyle/>
        <a:p>
          <a:r>
            <a:rPr lang="en-US" b="1"/>
            <a:t>National Vulnerability Database (NVD)</a:t>
          </a:r>
          <a:endParaRPr lang="en-US"/>
        </a:p>
      </dgm:t>
    </dgm:pt>
    <dgm:pt modelId="{8D9CC137-C959-435A-BA3F-777C5BAEDD42}" type="parTrans" cxnId="{9765E785-DEB9-4415-89A9-5745F366D199}">
      <dgm:prSet/>
      <dgm:spPr/>
      <dgm:t>
        <a:bodyPr/>
        <a:lstStyle/>
        <a:p>
          <a:endParaRPr lang="en-US"/>
        </a:p>
      </dgm:t>
    </dgm:pt>
    <dgm:pt modelId="{26DF4BAB-4BFC-4D63-96F3-01585A4AB06E}" type="sibTrans" cxnId="{9765E785-DEB9-4415-89A9-5745F366D199}">
      <dgm:prSet/>
      <dgm:spPr/>
      <dgm:t>
        <a:bodyPr/>
        <a:lstStyle/>
        <a:p>
          <a:endParaRPr lang="en-US"/>
        </a:p>
      </dgm:t>
    </dgm:pt>
    <dgm:pt modelId="{ECC019E5-EBE9-4384-8B54-29A376DD46F6}">
      <dgm:prSet/>
      <dgm:spPr/>
      <dgm:t>
        <a:bodyPr/>
        <a:lstStyle/>
        <a:p>
          <a:r>
            <a:rPr lang="en-US"/>
            <a:t>Official website: https://nvd.nist.gov/</a:t>
          </a:r>
        </a:p>
      </dgm:t>
    </dgm:pt>
    <dgm:pt modelId="{80B8D962-19F0-4252-931E-736904143F93}" type="parTrans" cxnId="{8E6E81D3-868E-4410-9B66-B592BA4F76B1}">
      <dgm:prSet/>
      <dgm:spPr/>
      <dgm:t>
        <a:bodyPr/>
        <a:lstStyle/>
        <a:p>
          <a:endParaRPr lang="en-US"/>
        </a:p>
      </dgm:t>
    </dgm:pt>
    <dgm:pt modelId="{5C1326B0-BD0F-47AE-991E-B023311C8316}" type="sibTrans" cxnId="{8E6E81D3-868E-4410-9B66-B592BA4F76B1}">
      <dgm:prSet/>
      <dgm:spPr/>
      <dgm:t>
        <a:bodyPr/>
        <a:lstStyle/>
        <a:p>
          <a:endParaRPr lang="en-US"/>
        </a:p>
      </dgm:t>
    </dgm:pt>
    <dgm:pt modelId="{704C335E-03A1-473D-B930-E03806D2A919}">
      <dgm:prSet/>
      <dgm:spPr/>
      <dgm:t>
        <a:bodyPr/>
        <a:lstStyle/>
        <a:p>
          <a:r>
            <a:rPr lang="en-US" b="1"/>
            <a:t>Serena Elisa Ponta, Henrik Plate, Antonino Sabetta.</a:t>
          </a:r>
          <a:endParaRPr lang="en-US"/>
        </a:p>
      </dgm:t>
    </dgm:pt>
    <dgm:pt modelId="{F3E920DB-95E9-442C-B535-7158D3BBF610}" type="parTrans" cxnId="{1C0F7AF7-31DD-42D8-8A6B-16B97EE697B2}">
      <dgm:prSet/>
      <dgm:spPr/>
      <dgm:t>
        <a:bodyPr/>
        <a:lstStyle/>
        <a:p>
          <a:endParaRPr lang="en-US"/>
        </a:p>
      </dgm:t>
    </dgm:pt>
    <dgm:pt modelId="{DB17C0C2-86C2-4EB4-B835-2D941456E6E3}" type="sibTrans" cxnId="{1C0F7AF7-31DD-42D8-8A6B-16B97EE697B2}">
      <dgm:prSet/>
      <dgm:spPr/>
      <dgm:t>
        <a:bodyPr/>
        <a:lstStyle/>
        <a:p>
          <a:endParaRPr lang="en-US"/>
        </a:p>
      </dgm:t>
    </dgm:pt>
    <dgm:pt modelId="{15A009C5-A6EA-438F-8B67-544E5B6CA8DC}">
      <dgm:prSet/>
      <dgm:spPr/>
      <dgm:t>
        <a:bodyPr/>
        <a:lstStyle/>
        <a:p>
          <a:r>
            <a:rPr lang="en-US"/>
            <a:t>“Detection, Assessment, and Mitigation of Vulnerabilities in Open Source Dependencies.” Springer, 2020.</a:t>
          </a:r>
        </a:p>
      </dgm:t>
    </dgm:pt>
    <dgm:pt modelId="{11F11DF4-280E-4083-A511-2621A85EA835}" type="parTrans" cxnId="{53483B12-94EB-42F4-A8AD-807E3D9C789F}">
      <dgm:prSet/>
      <dgm:spPr/>
      <dgm:t>
        <a:bodyPr/>
        <a:lstStyle/>
        <a:p>
          <a:endParaRPr lang="en-US"/>
        </a:p>
      </dgm:t>
    </dgm:pt>
    <dgm:pt modelId="{4EA86587-29AE-4A61-B5DF-F1333217EA23}" type="sibTrans" cxnId="{53483B12-94EB-42F4-A8AD-807E3D9C789F}">
      <dgm:prSet/>
      <dgm:spPr/>
      <dgm:t>
        <a:bodyPr/>
        <a:lstStyle/>
        <a:p>
          <a:endParaRPr lang="en-US"/>
        </a:p>
      </dgm:t>
    </dgm:pt>
    <dgm:pt modelId="{CBEC5790-ACC5-4718-AA04-D05EE68BE9BA}">
      <dgm:prSet/>
      <dgm:spPr/>
      <dgm:t>
        <a:bodyPr/>
        <a:lstStyle/>
        <a:p>
          <a:r>
            <a:rPr lang="en-US" u="sng">
              <a:hlinkClick xmlns:r="http://schemas.openxmlformats.org/officeDocument/2006/relationships" r:id="rId1"/>
            </a:rPr>
            <a:t>https://realpython.com/python-keras-text-classification/</a:t>
          </a:r>
          <a:r>
            <a:rPr lang="en-US"/>
            <a:t> </a:t>
          </a:r>
        </a:p>
      </dgm:t>
    </dgm:pt>
    <dgm:pt modelId="{A6C038DD-780B-4DAC-BBB1-61356931F224}" type="parTrans" cxnId="{1ED70448-D08B-49C1-B80E-6ADB637F87AF}">
      <dgm:prSet/>
      <dgm:spPr/>
      <dgm:t>
        <a:bodyPr/>
        <a:lstStyle/>
        <a:p>
          <a:endParaRPr lang="en-US"/>
        </a:p>
      </dgm:t>
    </dgm:pt>
    <dgm:pt modelId="{4E4F4BE8-0F10-4CE2-AFB1-5B3C526458E0}" type="sibTrans" cxnId="{1ED70448-D08B-49C1-B80E-6ADB637F87AF}">
      <dgm:prSet/>
      <dgm:spPr/>
      <dgm:t>
        <a:bodyPr/>
        <a:lstStyle/>
        <a:p>
          <a:endParaRPr lang="en-US"/>
        </a:p>
      </dgm:t>
    </dgm:pt>
    <dgm:pt modelId="{D121AEB4-5832-4A6D-8F79-6BFACBC5369C}" type="pres">
      <dgm:prSet presAssocID="{90A4D165-D799-4451-9193-83B344B2A8BC}" presName="root" presStyleCnt="0">
        <dgm:presLayoutVars>
          <dgm:dir/>
          <dgm:resizeHandles val="exact"/>
        </dgm:presLayoutVars>
      </dgm:prSet>
      <dgm:spPr/>
    </dgm:pt>
    <dgm:pt modelId="{05D955B5-B1D5-44C1-A4D5-57ED4434E686}" type="pres">
      <dgm:prSet presAssocID="{90A4D165-D799-4451-9193-83B344B2A8BC}" presName="container" presStyleCnt="0">
        <dgm:presLayoutVars>
          <dgm:dir/>
          <dgm:resizeHandles val="exact"/>
        </dgm:presLayoutVars>
      </dgm:prSet>
      <dgm:spPr/>
    </dgm:pt>
    <dgm:pt modelId="{D80634AB-7A78-4FAC-ADCD-1B037F2922D0}" type="pres">
      <dgm:prSet presAssocID="{3903588F-1CDF-47F1-B534-08F113C533CF}" presName="compNode" presStyleCnt="0"/>
      <dgm:spPr/>
    </dgm:pt>
    <dgm:pt modelId="{677C575E-48B9-42D7-BB96-FD3080965726}" type="pres">
      <dgm:prSet presAssocID="{3903588F-1CDF-47F1-B534-08F113C533CF}" presName="iconBgRect" presStyleLbl="bgShp" presStyleIdx="0" presStyleCnt="7"/>
      <dgm:spPr/>
    </dgm:pt>
    <dgm:pt modelId="{DF9544CE-39A5-41A8-9541-FF5A6003DB0E}" type="pres">
      <dgm:prSet presAssocID="{3903588F-1CDF-47F1-B534-08F113C533CF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4779827-F023-47CE-808B-08EFE238EDE0}" type="pres">
      <dgm:prSet presAssocID="{3903588F-1CDF-47F1-B534-08F113C533CF}" presName="spaceRect" presStyleCnt="0"/>
      <dgm:spPr/>
    </dgm:pt>
    <dgm:pt modelId="{C5A3EB9B-A9AD-4225-8A98-8A3DC3752E64}" type="pres">
      <dgm:prSet presAssocID="{3903588F-1CDF-47F1-B534-08F113C533CF}" presName="textRect" presStyleLbl="revTx" presStyleIdx="0" presStyleCnt="7">
        <dgm:presLayoutVars>
          <dgm:chMax val="1"/>
          <dgm:chPref val="1"/>
        </dgm:presLayoutVars>
      </dgm:prSet>
      <dgm:spPr/>
    </dgm:pt>
    <dgm:pt modelId="{69BBF7BC-3711-47F5-BA9B-D448C5A12931}" type="pres">
      <dgm:prSet presAssocID="{417AEF90-FADE-46EE-B696-A487B52A5B8D}" presName="sibTrans" presStyleLbl="sibTrans2D1" presStyleIdx="0" presStyleCnt="0"/>
      <dgm:spPr/>
    </dgm:pt>
    <dgm:pt modelId="{AF77A2C6-D59B-45CE-A5DC-EDA5540F45D4}" type="pres">
      <dgm:prSet presAssocID="{368C7F51-A867-402D-9FEC-730CA00D98EA}" presName="compNode" presStyleCnt="0"/>
      <dgm:spPr/>
    </dgm:pt>
    <dgm:pt modelId="{6BE386BD-8AB3-4F88-9373-EDD916DEF5E6}" type="pres">
      <dgm:prSet presAssocID="{368C7F51-A867-402D-9FEC-730CA00D98EA}" presName="iconBgRect" presStyleLbl="bgShp" presStyleIdx="1" presStyleCnt="7"/>
      <dgm:spPr/>
    </dgm:pt>
    <dgm:pt modelId="{C6941704-D8B2-4A10-A220-138095510AC7}" type="pres">
      <dgm:prSet presAssocID="{368C7F51-A867-402D-9FEC-730CA00D98EA}" presName="iconRect" presStyleLbl="node1" presStyleIdx="1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834E5D9-4C1E-44BA-8FB2-F33B23DC8B14}" type="pres">
      <dgm:prSet presAssocID="{368C7F51-A867-402D-9FEC-730CA00D98EA}" presName="spaceRect" presStyleCnt="0"/>
      <dgm:spPr/>
    </dgm:pt>
    <dgm:pt modelId="{42666A9D-06BD-4F31-9207-6A8E6741F01C}" type="pres">
      <dgm:prSet presAssocID="{368C7F51-A867-402D-9FEC-730CA00D98EA}" presName="textRect" presStyleLbl="revTx" presStyleIdx="1" presStyleCnt="7">
        <dgm:presLayoutVars>
          <dgm:chMax val="1"/>
          <dgm:chPref val="1"/>
        </dgm:presLayoutVars>
      </dgm:prSet>
      <dgm:spPr/>
    </dgm:pt>
    <dgm:pt modelId="{04191E2C-3748-42D5-A427-5153284A0ACB}" type="pres">
      <dgm:prSet presAssocID="{669A0877-07D0-45B3-9960-E1C7550E8238}" presName="sibTrans" presStyleLbl="sibTrans2D1" presStyleIdx="0" presStyleCnt="0"/>
      <dgm:spPr/>
    </dgm:pt>
    <dgm:pt modelId="{AA306899-3BEF-4F51-B66B-44534DD9F485}" type="pres">
      <dgm:prSet presAssocID="{B6F68212-30BB-4857-A003-5FC805A018FF}" presName="compNode" presStyleCnt="0"/>
      <dgm:spPr/>
    </dgm:pt>
    <dgm:pt modelId="{64C557F0-C031-4B33-BE0B-E73E29FF3C9C}" type="pres">
      <dgm:prSet presAssocID="{B6F68212-30BB-4857-A003-5FC805A018FF}" presName="iconBgRect" presStyleLbl="bgShp" presStyleIdx="2" presStyleCnt="7"/>
      <dgm:spPr/>
    </dgm:pt>
    <dgm:pt modelId="{418B3F75-AC4B-466C-A8EF-45E2B0A6F501}" type="pres">
      <dgm:prSet presAssocID="{B6F68212-30BB-4857-A003-5FC805A018FF}" presName="iconRect" presStyleLbl="node1" presStyleIdx="2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8E2407-2405-458B-8A8D-103C4C0E297C}" type="pres">
      <dgm:prSet presAssocID="{B6F68212-30BB-4857-A003-5FC805A018FF}" presName="spaceRect" presStyleCnt="0"/>
      <dgm:spPr/>
    </dgm:pt>
    <dgm:pt modelId="{4221D9D7-9073-449D-B88D-D9782B9F0EBB}" type="pres">
      <dgm:prSet presAssocID="{B6F68212-30BB-4857-A003-5FC805A018FF}" presName="textRect" presStyleLbl="revTx" presStyleIdx="2" presStyleCnt="7">
        <dgm:presLayoutVars>
          <dgm:chMax val="1"/>
          <dgm:chPref val="1"/>
        </dgm:presLayoutVars>
      </dgm:prSet>
      <dgm:spPr/>
    </dgm:pt>
    <dgm:pt modelId="{02B9F0E9-CEBD-414C-8099-8F21913E9BED}" type="pres">
      <dgm:prSet presAssocID="{26DF4BAB-4BFC-4D63-96F3-01585A4AB06E}" presName="sibTrans" presStyleLbl="sibTrans2D1" presStyleIdx="0" presStyleCnt="0"/>
      <dgm:spPr/>
    </dgm:pt>
    <dgm:pt modelId="{2D2BB42A-36EE-4DB8-A895-A41CD80B4194}" type="pres">
      <dgm:prSet presAssocID="{ECC019E5-EBE9-4384-8B54-29A376DD46F6}" presName="compNode" presStyleCnt="0"/>
      <dgm:spPr/>
    </dgm:pt>
    <dgm:pt modelId="{8A593B86-5145-40A2-B9ED-C38B025D4B38}" type="pres">
      <dgm:prSet presAssocID="{ECC019E5-EBE9-4384-8B54-29A376DD46F6}" presName="iconBgRect" presStyleLbl="bgShp" presStyleIdx="3" presStyleCnt="7"/>
      <dgm:spPr/>
    </dgm:pt>
    <dgm:pt modelId="{B34B7F6E-847E-4EC5-A703-FDEA98DAD12F}" type="pres">
      <dgm:prSet presAssocID="{ECC019E5-EBE9-4384-8B54-29A376DD46F6}" presName="iconRect" presStyleLbl="node1" presStyleIdx="3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C547F83-E3FC-48B0-97BA-22ECC107D44F}" type="pres">
      <dgm:prSet presAssocID="{ECC019E5-EBE9-4384-8B54-29A376DD46F6}" presName="spaceRect" presStyleCnt="0"/>
      <dgm:spPr/>
    </dgm:pt>
    <dgm:pt modelId="{276085A8-2F8B-46ED-88A7-A8673DCC704B}" type="pres">
      <dgm:prSet presAssocID="{ECC019E5-EBE9-4384-8B54-29A376DD46F6}" presName="textRect" presStyleLbl="revTx" presStyleIdx="3" presStyleCnt="7">
        <dgm:presLayoutVars>
          <dgm:chMax val="1"/>
          <dgm:chPref val="1"/>
        </dgm:presLayoutVars>
      </dgm:prSet>
      <dgm:spPr/>
    </dgm:pt>
    <dgm:pt modelId="{A90126C6-547A-4AFB-9575-4CA75A902661}" type="pres">
      <dgm:prSet presAssocID="{5C1326B0-BD0F-47AE-991E-B023311C8316}" presName="sibTrans" presStyleLbl="sibTrans2D1" presStyleIdx="0" presStyleCnt="0"/>
      <dgm:spPr/>
    </dgm:pt>
    <dgm:pt modelId="{5211E208-5B7C-4E55-97E8-7EB2CBF58075}" type="pres">
      <dgm:prSet presAssocID="{704C335E-03A1-473D-B930-E03806D2A919}" presName="compNode" presStyleCnt="0"/>
      <dgm:spPr/>
    </dgm:pt>
    <dgm:pt modelId="{75AB7FBA-BF3B-4BF2-B2A7-0B058C345A85}" type="pres">
      <dgm:prSet presAssocID="{704C335E-03A1-473D-B930-E03806D2A919}" presName="iconBgRect" presStyleLbl="bgShp" presStyleIdx="4" presStyleCnt="7"/>
      <dgm:spPr/>
    </dgm:pt>
    <dgm:pt modelId="{1D4BDCAE-7F54-49F1-8D8F-51AB876EBFC9}" type="pres">
      <dgm:prSet presAssocID="{704C335E-03A1-473D-B930-E03806D2A919}" presName="iconRect" presStyleLbl="node1" presStyleIdx="4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7EC6F2B5-F0E4-41B9-91A7-FE64E28F66D3}" type="pres">
      <dgm:prSet presAssocID="{704C335E-03A1-473D-B930-E03806D2A919}" presName="spaceRect" presStyleCnt="0"/>
      <dgm:spPr/>
    </dgm:pt>
    <dgm:pt modelId="{90F7F45C-6E0A-4D67-B1BD-3D314A0470A8}" type="pres">
      <dgm:prSet presAssocID="{704C335E-03A1-473D-B930-E03806D2A919}" presName="textRect" presStyleLbl="revTx" presStyleIdx="4" presStyleCnt="7">
        <dgm:presLayoutVars>
          <dgm:chMax val="1"/>
          <dgm:chPref val="1"/>
        </dgm:presLayoutVars>
      </dgm:prSet>
      <dgm:spPr/>
    </dgm:pt>
    <dgm:pt modelId="{5132CAB1-90A5-4F08-BA9D-F5CD541B6198}" type="pres">
      <dgm:prSet presAssocID="{DB17C0C2-86C2-4EB4-B835-2D941456E6E3}" presName="sibTrans" presStyleLbl="sibTrans2D1" presStyleIdx="0" presStyleCnt="0"/>
      <dgm:spPr/>
    </dgm:pt>
    <dgm:pt modelId="{32B9726B-2B02-4AD0-87F7-97420F4BF6E2}" type="pres">
      <dgm:prSet presAssocID="{15A009C5-A6EA-438F-8B67-544E5B6CA8DC}" presName="compNode" presStyleCnt="0"/>
      <dgm:spPr/>
    </dgm:pt>
    <dgm:pt modelId="{FCF97B9D-6793-4DF0-BCB6-A94E52556707}" type="pres">
      <dgm:prSet presAssocID="{15A009C5-A6EA-438F-8B67-544E5B6CA8DC}" presName="iconBgRect" presStyleLbl="bgShp" presStyleIdx="5" presStyleCnt="7"/>
      <dgm:spPr/>
    </dgm:pt>
    <dgm:pt modelId="{FBB04BBA-18F8-4F1D-A1B2-9BA4EE1F9C4C}" type="pres">
      <dgm:prSet presAssocID="{15A009C5-A6EA-438F-8B67-544E5B6CA8DC}" presName="iconRect" presStyleLbl="node1" presStyleIdx="5" presStyleCnt="7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D1A366-DAF6-4FA8-B58F-5B010E18DCC7}" type="pres">
      <dgm:prSet presAssocID="{15A009C5-A6EA-438F-8B67-544E5B6CA8DC}" presName="spaceRect" presStyleCnt="0"/>
      <dgm:spPr/>
    </dgm:pt>
    <dgm:pt modelId="{1050283C-4013-4058-B69A-E4DC362FD438}" type="pres">
      <dgm:prSet presAssocID="{15A009C5-A6EA-438F-8B67-544E5B6CA8DC}" presName="textRect" presStyleLbl="revTx" presStyleIdx="5" presStyleCnt="7">
        <dgm:presLayoutVars>
          <dgm:chMax val="1"/>
          <dgm:chPref val="1"/>
        </dgm:presLayoutVars>
      </dgm:prSet>
      <dgm:spPr/>
    </dgm:pt>
    <dgm:pt modelId="{813971D4-5C88-4F5F-85E7-B15779DC7895}" type="pres">
      <dgm:prSet presAssocID="{4EA86587-29AE-4A61-B5DF-F1333217EA23}" presName="sibTrans" presStyleLbl="sibTrans2D1" presStyleIdx="0" presStyleCnt="0"/>
      <dgm:spPr/>
    </dgm:pt>
    <dgm:pt modelId="{0B2231A2-EC37-411F-AB65-211AB40A1E76}" type="pres">
      <dgm:prSet presAssocID="{CBEC5790-ACC5-4718-AA04-D05EE68BE9BA}" presName="compNode" presStyleCnt="0"/>
      <dgm:spPr/>
    </dgm:pt>
    <dgm:pt modelId="{FEE86A9D-5F93-4884-906F-452A8DC23220}" type="pres">
      <dgm:prSet presAssocID="{CBEC5790-ACC5-4718-AA04-D05EE68BE9BA}" presName="iconBgRect" presStyleLbl="bgShp" presStyleIdx="6" presStyleCnt="7"/>
      <dgm:spPr/>
    </dgm:pt>
    <dgm:pt modelId="{E40B296E-AF89-429C-AC83-5CEDC76F7FAB}" type="pres">
      <dgm:prSet presAssocID="{CBEC5790-ACC5-4718-AA04-D05EE68BE9BA}" presName="iconRect" presStyleLbl="node1" presStyleIdx="6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ECD23C1-2811-4FD6-8917-E9A2252FE317}" type="pres">
      <dgm:prSet presAssocID="{CBEC5790-ACC5-4718-AA04-D05EE68BE9BA}" presName="spaceRect" presStyleCnt="0"/>
      <dgm:spPr/>
    </dgm:pt>
    <dgm:pt modelId="{13A39AB3-2504-4E04-BA0B-139A02683803}" type="pres">
      <dgm:prSet presAssocID="{CBEC5790-ACC5-4718-AA04-D05EE68BE9B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E704C305-8D99-4FA1-BA88-2C011FE1A015}" srcId="{90A4D165-D799-4451-9193-83B344B2A8BC}" destId="{3903588F-1CDF-47F1-B534-08F113C533CF}" srcOrd="0" destOrd="0" parTransId="{F3CC7B09-3F3B-4172-89B9-9BCA73DC82DE}" sibTransId="{417AEF90-FADE-46EE-B696-A487B52A5B8D}"/>
    <dgm:cxn modelId="{B9C3770B-26AD-4D21-95C5-5DFEEE477425}" type="presOf" srcId="{26DF4BAB-4BFC-4D63-96F3-01585A4AB06E}" destId="{02B9F0E9-CEBD-414C-8099-8F21913E9BED}" srcOrd="0" destOrd="0" presId="urn:microsoft.com/office/officeart/2018/2/layout/IconCircleList"/>
    <dgm:cxn modelId="{9263350D-4BDA-4DEE-BF12-5CF4A3027E8A}" type="presOf" srcId="{B6F68212-30BB-4857-A003-5FC805A018FF}" destId="{4221D9D7-9073-449D-B88D-D9782B9F0EBB}" srcOrd="0" destOrd="0" presId="urn:microsoft.com/office/officeart/2018/2/layout/IconCircleList"/>
    <dgm:cxn modelId="{53483B12-94EB-42F4-A8AD-807E3D9C789F}" srcId="{90A4D165-D799-4451-9193-83B344B2A8BC}" destId="{15A009C5-A6EA-438F-8B67-544E5B6CA8DC}" srcOrd="5" destOrd="0" parTransId="{11F11DF4-280E-4083-A511-2621A85EA835}" sibTransId="{4EA86587-29AE-4A61-B5DF-F1333217EA23}"/>
    <dgm:cxn modelId="{BEB3E716-9CE8-4C44-A170-A37153F5C0ED}" type="presOf" srcId="{15A009C5-A6EA-438F-8B67-544E5B6CA8DC}" destId="{1050283C-4013-4058-B69A-E4DC362FD438}" srcOrd="0" destOrd="0" presId="urn:microsoft.com/office/officeart/2018/2/layout/IconCircleList"/>
    <dgm:cxn modelId="{E4F8332E-7653-4EBC-AA9C-964F6ECB7FD9}" type="presOf" srcId="{90A4D165-D799-4451-9193-83B344B2A8BC}" destId="{D121AEB4-5832-4A6D-8F79-6BFACBC5369C}" srcOrd="0" destOrd="0" presId="urn:microsoft.com/office/officeart/2018/2/layout/IconCircleList"/>
    <dgm:cxn modelId="{584DA932-B660-4624-A575-C4473131CEDE}" type="presOf" srcId="{669A0877-07D0-45B3-9960-E1C7550E8238}" destId="{04191E2C-3748-42D5-A427-5153284A0ACB}" srcOrd="0" destOrd="0" presId="urn:microsoft.com/office/officeart/2018/2/layout/IconCircleList"/>
    <dgm:cxn modelId="{F6AC6634-3DE8-4016-A306-AF0311FCEA67}" type="presOf" srcId="{417AEF90-FADE-46EE-B696-A487B52A5B8D}" destId="{69BBF7BC-3711-47F5-BA9B-D448C5A12931}" srcOrd="0" destOrd="0" presId="urn:microsoft.com/office/officeart/2018/2/layout/IconCircleList"/>
    <dgm:cxn modelId="{1ED70448-D08B-49C1-B80E-6ADB637F87AF}" srcId="{90A4D165-D799-4451-9193-83B344B2A8BC}" destId="{CBEC5790-ACC5-4718-AA04-D05EE68BE9BA}" srcOrd="6" destOrd="0" parTransId="{A6C038DD-780B-4DAC-BBB1-61356931F224}" sibTransId="{4E4F4BE8-0F10-4CE2-AFB1-5B3C526458E0}"/>
    <dgm:cxn modelId="{44452654-2F43-4AA5-BC90-017958CCCA2B}" type="presOf" srcId="{4EA86587-29AE-4A61-B5DF-F1333217EA23}" destId="{813971D4-5C88-4F5F-85E7-B15779DC7895}" srcOrd="0" destOrd="0" presId="urn:microsoft.com/office/officeart/2018/2/layout/IconCircleList"/>
    <dgm:cxn modelId="{5FAD607B-3B91-475B-912B-80E2D4C38659}" type="presOf" srcId="{5C1326B0-BD0F-47AE-991E-B023311C8316}" destId="{A90126C6-547A-4AFB-9575-4CA75A902661}" srcOrd="0" destOrd="0" presId="urn:microsoft.com/office/officeart/2018/2/layout/IconCircleList"/>
    <dgm:cxn modelId="{9765E785-DEB9-4415-89A9-5745F366D199}" srcId="{90A4D165-D799-4451-9193-83B344B2A8BC}" destId="{B6F68212-30BB-4857-A003-5FC805A018FF}" srcOrd="2" destOrd="0" parTransId="{8D9CC137-C959-435A-BA3F-777C5BAEDD42}" sibTransId="{26DF4BAB-4BFC-4D63-96F3-01585A4AB06E}"/>
    <dgm:cxn modelId="{8B8299BA-48DB-46A9-BD40-AE5D6EB40F78}" type="presOf" srcId="{704C335E-03A1-473D-B930-E03806D2A919}" destId="{90F7F45C-6E0A-4D67-B1BD-3D314A0470A8}" srcOrd="0" destOrd="0" presId="urn:microsoft.com/office/officeart/2018/2/layout/IconCircleList"/>
    <dgm:cxn modelId="{BC0FF8BA-BE72-472E-AD0A-97F47966D28D}" srcId="{90A4D165-D799-4451-9193-83B344B2A8BC}" destId="{368C7F51-A867-402D-9FEC-730CA00D98EA}" srcOrd="1" destOrd="0" parTransId="{0D184422-368B-4F36-B124-4FFF1986985A}" sibTransId="{669A0877-07D0-45B3-9960-E1C7550E8238}"/>
    <dgm:cxn modelId="{20CA04C0-7F65-4AA4-B039-BC3C06A05BE4}" type="presOf" srcId="{CBEC5790-ACC5-4718-AA04-D05EE68BE9BA}" destId="{13A39AB3-2504-4E04-BA0B-139A02683803}" srcOrd="0" destOrd="0" presId="urn:microsoft.com/office/officeart/2018/2/layout/IconCircleList"/>
    <dgm:cxn modelId="{458300C1-43E8-4BDA-974B-80254F24AC76}" type="presOf" srcId="{3903588F-1CDF-47F1-B534-08F113C533CF}" destId="{C5A3EB9B-A9AD-4225-8A98-8A3DC3752E64}" srcOrd="0" destOrd="0" presId="urn:microsoft.com/office/officeart/2018/2/layout/IconCircleList"/>
    <dgm:cxn modelId="{9E2957CE-ABB9-4335-8EB2-4BD1D866F82B}" type="presOf" srcId="{DB17C0C2-86C2-4EB4-B835-2D941456E6E3}" destId="{5132CAB1-90A5-4F08-BA9D-F5CD541B6198}" srcOrd="0" destOrd="0" presId="urn:microsoft.com/office/officeart/2018/2/layout/IconCircleList"/>
    <dgm:cxn modelId="{8E6E81D3-868E-4410-9B66-B592BA4F76B1}" srcId="{90A4D165-D799-4451-9193-83B344B2A8BC}" destId="{ECC019E5-EBE9-4384-8B54-29A376DD46F6}" srcOrd="3" destOrd="0" parTransId="{80B8D962-19F0-4252-931E-736904143F93}" sibTransId="{5C1326B0-BD0F-47AE-991E-B023311C8316}"/>
    <dgm:cxn modelId="{E99B46E0-7058-474F-9645-9F5A3CAFD141}" type="presOf" srcId="{ECC019E5-EBE9-4384-8B54-29A376DD46F6}" destId="{276085A8-2F8B-46ED-88A7-A8673DCC704B}" srcOrd="0" destOrd="0" presId="urn:microsoft.com/office/officeart/2018/2/layout/IconCircleList"/>
    <dgm:cxn modelId="{ED09C2E6-CCD1-49A5-9C32-8646435CC3D7}" type="presOf" srcId="{368C7F51-A867-402D-9FEC-730CA00D98EA}" destId="{42666A9D-06BD-4F31-9207-6A8E6741F01C}" srcOrd="0" destOrd="0" presId="urn:microsoft.com/office/officeart/2018/2/layout/IconCircleList"/>
    <dgm:cxn modelId="{1C0F7AF7-31DD-42D8-8A6B-16B97EE697B2}" srcId="{90A4D165-D799-4451-9193-83B344B2A8BC}" destId="{704C335E-03A1-473D-B930-E03806D2A919}" srcOrd="4" destOrd="0" parTransId="{F3E920DB-95E9-442C-B535-7158D3BBF610}" sibTransId="{DB17C0C2-86C2-4EB4-B835-2D941456E6E3}"/>
    <dgm:cxn modelId="{2ED48703-29C2-4C1A-B37C-99EFB247B96A}" type="presParOf" srcId="{D121AEB4-5832-4A6D-8F79-6BFACBC5369C}" destId="{05D955B5-B1D5-44C1-A4D5-57ED4434E686}" srcOrd="0" destOrd="0" presId="urn:microsoft.com/office/officeart/2018/2/layout/IconCircleList"/>
    <dgm:cxn modelId="{61E760F5-44A8-42DD-A0FB-9E8CA042F8BC}" type="presParOf" srcId="{05D955B5-B1D5-44C1-A4D5-57ED4434E686}" destId="{D80634AB-7A78-4FAC-ADCD-1B037F2922D0}" srcOrd="0" destOrd="0" presId="urn:microsoft.com/office/officeart/2018/2/layout/IconCircleList"/>
    <dgm:cxn modelId="{E7008419-B049-4C74-9526-9CB7EDA863D1}" type="presParOf" srcId="{D80634AB-7A78-4FAC-ADCD-1B037F2922D0}" destId="{677C575E-48B9-42D7-BB96-FD3080965726}" srcOrd="0" destOrd="0" presId="urn:microsoft.com/office/officeart/2018/2/layout/IconCircleList"/>
    <dgm:cxn modelId="{C4F7001B-0FF3-4438-AC91-5016DF4BD704}" type="presParOf" srcId="{D80634AB-7A78-4FAC-ADCD-1B037F2922D0}" destId="{DF9544CE-39A5-41A8-9541-FF5A6003DB0E}" srcOrd="1" destOrd="0" presId="urn:microsoft.com/office/officeart/2018/2/layout/IconCircleList"/>
    <dgm:cxn modelId="{CF8B06A5-1618-4AEA-8DCA-84B97FFC7BF0}" type="presParOf" srcId="{D80634AB-7A78-4FAC-ADCD-1B037F2922D0}" destId="{D4779827-F023-47CE-808B-08EFE238EDE0}" srcOrd="2" destOrd="0" presId="urn:microsoft.com/office/officeart/2018/2/layout/IconCircleList"/>
    <dgm:cxn modelId="{9AA109A7-0041-4375-99B3-6DAC16F67E32}" type="presParOf" srcId="{D80634AB-7A78-4FAC-ADCD-1B037F2922D0}" destId="{C5A3EB9B-A9AD-4225-8A98-8A3DC3752E64}" srcOrd="3" destOrd="0" presId="urn:microsoft.com/office/officeart/2018/2/layout/IconCircleList"/>
    <dgm:cxn modelId="{E7CB45A9-44B3-40F8-9FDB-3D1D0460C143}" type="presParOf" srcId="{05D955B5-B1D5-44C1-A4D5-57ED4434E686}" destId="{69BBF7BC-3711-47F5-BA9B-D448C5A12931}" srcOrd="1" destOrd="0" presId="urn:microsoft.com/office/officeart/2018/2/layout/IconCircleList"/>
    <dgm:cxn modelId="{27FE1C6E-53AA-4154-80BF-5D59D7BF6E73}" type="presParOf" srcId="{05D955B5-B1D5-44C1-A4D5-57ED4434E686}" destId="{AF77A2C6-D59B-45CE-A5DC-EDA5540F45D4}" srcOrd="2" destOrd="0" presId="urn:microsoft.com/office/officeart/2018/2/layout/IconCircleList"/>
    <dgm:cxn modelId="{6D28E94C-681B-43D2-B478-4A24E7218EDC}" type="presParOf" srcId="{AF77A2C6-D59B-45CE-A5DC-EDA5540F45D4}" destId="{6BE386BD-8AB3-4F88-9373-EDD916DEF5E6}" srcOrd="0" destOrd="0" presId="urn:microsoft.com/office/officeart/2018/2/layout/IconCircleList"/>
    <dgm:cxn modelId="{5D47C483-571F-4DB9-9F27-2A68D3896284}" type="presParOf" srcId="{AF77A2C6-D59B-45CE-A5DC-EDA5540F45D4}" destId="{C6941704-D8B2-4A10-A220-138095510AC7}" srcOrd="1" destOrd="0" presId="urn:microsoft.com/office/officeart/2018/2/layout/IconCircleList"/>
    <dgm:cxn modelId="{78D7D4B7-1ED1-410D-BC05-698B904F4CF8}" type="presParOf" srcId="{AF77A2C6-D59B-45CE-A5DC-EDA5540F45D4}" destId="{5834E5D9-4C1E-44BA-8FB2-F33B23DC8B14}" srcOrd="2" destOrd="0" presId="urn:microsoft.com/office/officeart/2018/2/layout/IconCircleList"/>
    <dgm:cxn modelId="{E9B92640-04F9-4AB5-B271-27DF1681FCAB}" type="presParOf" srcId="{AF77A2C6-D59B-45CE-A5DC-EDA5540F45D4}" destId="{42666A9D-06BD-4F31-9207-6A8E6741F01C}" srcOrd="3" destOrd="0" presId="urn:microsoft.com/office/officeart/2018/2/layout/IconCircleList"/>
    <dgm:cxn modelId="{5ECC91B4-80F8-448C-87AC-483653143A85}" type="presParOf" srcId="{05D955B5-B1D5-44C1-A4D5-57ED4434E686}" destId="{04191E2C-3748-42D5-A427-5153284A0ACB}" srcOrd="3" destOrd="0" presId="urn:microsoft.com/office/officeart/2018/2/layout/IconCircleList"/>
    <dgm:cxn modelId="{60FDB193-4A27-4488-A1D0-C59E9872AF2D}" type="presParOf" srcId="{05D955B5-B1D5-44C1-A4D5-57ED4434E686}" destId="{AA306899-3BEF-4F51-B66B-44534DD9F485}" srcOrd="4" destOrd="0" presId="urn:microsoft.com/office/officeart/2018/2/layout/IconCircleList"/>
    <dgm:cxn modelId="{6A98735A-7919-454F-BE08-232DCC9B87E7}" type="presParOf" srcId="{AA306899-3BEF-4F51-B66B-44534DD9F485}" destId="{64C557F0-C031-4B33-BE0B-E73E29FF3C9C}" srcOrd="0" destOrd="0" presId="urn:microsoft.com/office/officeart/2018/2/layout/IconCircleList"/>
    <dgm:cxn modelId="{835BF945-FAF8-430A-BA1B-CE23C670531E}" type="presParOf" srcId="{AA306899-3BEF-4F51-B66B-44534DD9F485}" destId="{418B3F75-AC4B-466C-A8EF-45E2B0A6F501}" srcOrd="1" destOrd="0" presId="urn:microsoft.com/office/officeart/2018/2/layout/IconCircleList"/>
    <dgm:cxn modelId="{87A2D21C-C1CA-47FF-BEDE-EA121757C6AA}" type="presParOf" srcId="{AA306899-3BEF-4F51-B66B-44534DD9F485}" destId="{3C8E2407-2405-458B-8A8D-103C4C0E297C}" srcOrd="2" destOrd="0" presId="urn:microsoft.com/office/officeart/2018/2/layout/IconCircleList"/>
    <dgm:cxn modelId="{CB596C12-CC1C-47FB-9C66-2BB5214A0FC1}" type="presParOf" srcId="{AA306899-3BEF-4F51-B66B-44534DD9F485}" destId="{4221D9D7-9073-449D-B88D-D9782B9F0EBB}" srcOrd="3" destOrd="0" presId="urn:microsoft.com/office/officeart/2018/2/layout/IconCircleList"/>
    <dgm:cxn modelId="{93EACD8A-1A73-407C-B550-90BBA67312E3}" type="presParOf" srcId="{05D955B5-B1D5-44C1-A4D5-57ED4434E686}" destId="{02B9F0E9-CEBD-414C-8099-8F21913E9BED}" srcOrd="5" destOrd="0" presId="urn:microsoft.com/office/officeart/2018/2/layout/IconCircleList"/>
    <dgm:cxn modelId="{381D85EE-9623-452E-B156-323E4E7D0DD5}" type="presParOf" srcId="{05D955B5-B1D5-44C1-A4D5-57ED4434E686}" destId="{2D2BB42A-36EE-4DB8-A895-A41CD80B4194}" srcOrd="6" destOrd="0" presId="urn:microsoft.com/office/officeart/2018/2/layout/IconCircleList"/>
    <dgm:cxn modelId="{21A76DD4-0121-45B5-A1AF-5D2398EE7109}" type="presParOf" srcId="{2D2BB42A-36EE-4DB8-A895-A41CD80B4194}" destId="{8A593B86-5145-40A2-B9ED-C38B025D4B38}" srcOrd="0" destOrd="0" presId="urn:microsoft.com/office/officeart/2018/2/layout/IconCircleList"/>
    <dgm:cxn modelId="{831074C6-8820-4ACE-9B97-36EF9830D254}" type="presParOf" srcId="{2D2BB42A-36EE-4DB8-A895-A41CD80B4194}" destId="{B34B7F6E-847E-4EC5-A703-FDEA98DAD12F}" srcOrd="1" destOrd="0" presId="urn:microsoft.com/office/officeart/2018/2/layout/IconCircleList"/>
    <dgm:cxn modelId="{843BE01B-A6DA-437A-84E1-69916388E526}" type="presParOf" srcId="{2D2BB42A-36EE-4DB8-A895-A41CD80B4194}" destId="{CC547F83-E3FC-48B0-97BA-22ECC107D44F}" srcOrd="2" destOrd="0" presId="urn:microsoft.com/office/officeart/2018/2/layout/IconCircleList"/>
    <dgm:cxn modelId="{D19E899D-5D9F-4D01-8AF5-B11250579F67}" type="presParOf" srcId="{2D2BB42A-36EE-4DB8-A895-A41CD80B4194}" destId="{276085A8-2F8B-46ED-88A7-A8673DCC704B}" srcOrd="3" destOrd="0" presId="urn:microsoft.com/office/officeart/2018/2/layout/IconCircleList"/>
    <dgm:cxn modelId="{CEC617D6-BC13-4146-B13D-2832381CD2E8}" type="presParOf" srcId="{05D955B5-B1D5-44C1-A4D5-57ED4434E686}" destId="{A90126C6-547A-4AFB-9575-4CA75A902661}" srcOrd="7" destOrd="0" presId="urn:microsoft.com/office/officeart/2018/2/layout/IconCircleList"/>
    <dgm:cxn modelId="{1228B52F-154E-47F9-B950-C9F8AD88339F}" type="presParOf" srcId="{05D955B5-B1D5-44C1-A4D5-57ED4434E686}" destId="{5211E208-5B7C-4E55-97E8-7EB2CBF58075}" srcOrd="8" destOrd="0" presId="urn:microsoft.com/office/officeart/2018/2/layout/IconCircleList"/>
    <dgm:cxn modelId="{5A694FEB-EE13-4318-B7B6-96C005E3DC84}" type="presParOf" srcId="{5211E208-5B7C-4E55-97E8-7EB2CBF58075}" destId="{75AB7FBA-BF3B-4BF2-B2A7-0B058C345A85}" srcOrd="0" destOrd="0" presId="urn:microsoft.com/office/officeart/2018/2/layout/IconCircleList"/>
    <dgm:cxn modelId="{4C53F9CE-E5B3-4AE0-8F81-60A490FEA28A}" type="presParOf" srcId="{5211E208-5B7C-4E55-97E8-7EB2CBF58075}" destId="{1D4BDCAE-7F54-49F1-8D8F-51AB876EBFC9}" srcOrd="1" destOrd="0" presId="urn:microsoft.com/office/officeart/2018/2/layout/IconCircleList"/>
    <dgm:cxn modelId="{A0CAE939-341D-4358-8FCE-7798A195EA62}" type="presParOf" srcId="{5211E208-5B7C-4E55-97E8-7EB2CBF58075}" destId="{7EC6F2B5-F0E4-41B9-91A7-FE64E28F66D3}" srcOrd="2" destOrd="0" presId="urn:microsoft.com/office/officeart/2018/2/layout/IconCircleList"/>
    <dgm:cxn modelId="{18B05B0A-E224-4183-9311-DD57034DC5E0}" type="presParOf" srcId="{5211E208-5B7C-4E55-97E8-7EB2CBF58075}" destId="{90F7F45C-6E0A-4D67-B1BD-3D314A0470A8}" srcOrd="3" destOrd="0" presId="urn:microsoft.com/office/officeart/2018/2/layout/IconCircleList"/>
    <dgm:cxn modelId="{2EECD152-51B7-42A0-B6E3-F091A313250B}" type="presParOf" srcId="{05D955B5-B1D5-44C1-A4D5-57ED4434E686}" destId="{5132CAB1-90A5-4F08-BA9D-F5CD541B6198}" srcOrd="9" destOrd="0" presId="urn:microsoft.com/office/officeart/2018/2/layout/IconCircleList"/>
    <dgm:cxn modelId="{C52919DD-9F1C-40C7-8256-872A87889D27}" type="presParOf" srcId="{05D955B5-B1D5-44C1-A4D5-57ED4434E686}" destId="{32B9726B-2B02-4AD0-87F7-97420F4BF6E2}" srcOrd="10" destOrd="0" presId="urn:microsoft.com/office/officeart/2018/2/layout/IconCircleList"/>
    <dgm:cxn modelId="{721B9351-B3F7-45F5-8880-FB506585D269}" type="presParOf" srcId="{32B9726B-2B02-4AD0-87F7-97420F4BF6E2}" destId="{FCF97B9D-6793-4DF0-BCB6-A94E52556707}" srcOrd="0" destOrd="0" presId="urn:microsoft.com/office/officeart/2018/2/layout/IconCircleList"/>
    <dgm:cxn modelId="{80F54C2B-CAA3-4B47-B027-AEE1DD09D14F}" type="presParOf" srcId="{32B9726B-2B02-4AD0-87F7-97420F4BF6E2}" destId="{FBB04BBA-18F8-4F1D-A1B2-9BA4EE1F9C4C}" srcOrd="1" destOrd="0" presId="urn:microsoft.com/office/officeart/2018/2/layout/IconCircleList"/>
    <dgm:cxn modelId="{98549E5A-70D6-47DE-8592-F67D68E9F26E}" type="presParOf" srcId="{32B9726B-2B02-4AD0-87F7-97420F4BF6E2}" destId="{0BD1A366-DAF6-4FA8-B58F-5B010E18DCC7}" srcOrd="2" destOrd="0" presId="urn:microsoft.com/office/officeart/2018/2/layout/IconCircleList"/>
    <dgm:cxn modelId="{EE4F2A0A-0581-4568-BD31-D2B867C6B16B}" type="presParOf" srcId="{32B9726B-2B02-4AD0-87F7-97420F4BF6E2}" destId="{1050283C-4013-4058-B69A-E4DC362FD438}" srcOrd="3" destOrd="0" presId="urn:microsoft.com/office/officeart/2018/2/layout/IconCircleList"/>
    <dgm:cxn modelId="{B565B81E-4D6A-4B2F-A02E-BB18703F3F6D}" type="presParOf" srcId="{05D955B5-B1D5-44C1-A4D5-57ED4434E686}" destId="{813971D4-5C88-4F5F-85E7-B15779DC7895}" srcOrd="11" destOrd="0" presId="urn:microsoft.com/office/officeart/2018/2/layout/IconCircleList"/>
    <dgm:cxn modelId="{6B922D71-5DA6-4601-8C15-ADDEF12FD474}" type="presParOf" srcId="{05D955B5-B1D5-44C1-A4D5-57ED4434E686}" destId="{0B2231A2-EC37-411F-AB65-211AB40A1E76}" srcOrd="12" destOrd="0" presId="urn:microsoft.com/office/officeart/2018/2/layout/IconCircleList"/>
    <dgm:cxn modelId="{71D1E02F-4270-4944-B24C-ADEE40700753}" type="presParOf" srcId="{0B2231A2-EC37-411F-AB65-211AB40A1E76}" destId="{FEE86A9D-5F93-4884-906F-452A8DC23220}" srcOrd="0" destOrd="0" presId="urn:microsoft.com/office/officeart/2018/2/layout/IconCircleList"/>
    <dgm:cxn modelId="{F26C64D1-4199-4AEE-9DF8-9DA8C1E9BCAA}" type="presParOf" srcId="{0B2231A2-EC37-411F-AB65-211AB40A1E76}" destId="{E40B296E-AF89-429C-AC83-5CEDC76F7FAB}" srcOrd="1" destOrd="0" presId="urn:microsoft.com/office/officeart/2018/2/layout/IconCircleList"/>
    <dgm:cxn modelId="{8ACB0699-E634-41B0-B98F-CEAFEE822020}" type="presParOf" srcId="{0B2231A2-EC37-411F-AB65-211AB40A1E76}" destId="{0ECD23C1-2811-4FD6-8917-E9A2252FE317}" srcOrd="2" destOrd="0" presId="urn:microsoft.com/office/officeart/2018/2/layout/IconCircleList"/>
    <dgm:cxn modelId="{D2507F0E-A8B3-4D76-9D2C-12597835658D}" type="presParOf" srcId="{0B2231A2-EC37-411F-AB65-211AB40A1E76}" destId="{13A39AB3-2504-4E04-BA0B-139A026838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2BDBB2-DEB9-4F1C-8D98-B2DB031B1C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E6B3F0-55E4-4546-898F-AEC72D379968}">
      <dgm:prSet/>
      <dgm:spPr/>
      <dgm:t>
        <a:bodyPr/>
        <a:lstStyle/>
        <a:p>
          <a:r>
            <a:rPr lang="en-US"/>
            <a:t>Build a dataset from CVE sources.</a:t>
          </a:r>
        </a:p>
      </dgm:t>
    </dgm:pt>
    <dgm:pt modelId="{D3C7EA85-43BC-4DB0-B1A9-10F06A4D4AEA}" type="parTrans" cxnId="{CA9FB26B-5CFD-4C51-8444-B783E9C12C31}">
      <dgm:prSet/>
      <dgm:spPr/>
      <dgm:t>
        <a:bodyPr/>
        <a:lstStyle/>
        <a:p>
          <a:endParaRPr lang="en-US"/>
        </a:p>
      </dgm:t>
    </dgm:pt>
    <dgm:pt modelId="{9D757B27-55E3-4B2D-82EC-04B019AA7513}" type="sibTrans" cxnId="{CA9FB26B-5CFD-4C51-8444-B783E9C12C31}">
      <dgm:prSet/>
      <dgm:spPr/>
      <dgm:t>
        <a:bodyPr/>
        <a:lstStyle/>
        <a:p>
          <a:endParaRPr lang="en-US"/>
        </a:p>
      </dgm:t>
    </dgm:pt>
    <dgm:pt modelId="{E94FEDA1-D8A6-4D90-9613-C5D60AA9C1F5}">
      <dgm:prSet/>
      <dgm:spPr/>
      <dgm:t>
        <a:bodyPr/>
        <a:lstStyle/>
        <a:p>
          <a:r>
            <a:rPr lang="en-US"/>
            <a:t>Extract and preprocess data for machine learning.</a:t>
          </a:r>
        </a:p>
      </dgm:t>
    </dgm:pt>
    <dgm:pt modelId="{95260A87-10D4-4564-AF29-F5094C975A1C}" type="parTrans" cxnId="{E4E9035A-1F6A-4254-B053-56CB6B5041D5}">
      <dgm:prSet/>
      <dgm:spPr/>
      <dgm:t>
        <a:bodyPr/>
        <a:lstStyle/>
        <a:p>
          <a:endParaRPr lang="en-US"/>
        </a:p>
      </dgm:t>
    </dgm:pt>
    <dgm:pt modelId="{DE466D1B-9A54-422C-BC8F-3827B13E5DBD}" type="sibTrans" cxnId="{E4E9035A-1F6A-4254-B053-56CB6B5041D5}">
      <dgm:prSet/>
      <dgm:spPr/>
      <dgm:t>
        <a:bodyPr/>
        <a:lstStyle/>
        <a:p>
          <a:endParaRPr lang="en-US"/>
        </a:p>
      </dgm:t>
    </dgm:pt>
    <dgm:pt modelId="{79865B21-85EA-459F-825F-769A79832E6B}">
      <dgm:prSet/>
      <dgm:spPr/>
      <dgm:t>
        <a:bodyPr/>
        <a:lstStyle/>
        <a:p>
          <a:r>
            <a:rPr lang="en-US"/>
            <a:t>Develop and evaluate models to classify vulnerabilities into categories: critical, high, medium, and low.</a:t>
          </a:r>
        </a:p>
      </dgm:t>
    </dgm:pt>
    <dgm:pt modelId="{0EA11DF9-55F3-4B16-A537-66F2E41F35AB}" type="parTrans" cxnId="{65107281-0DC0-4E2C-84C8-1B5BA9610A64}">
      <dgm:prSet/>
      <dgm:spPr/>
      <dgm:t>
        <a:bodyPr/>
        <a:lstStyle/>
        <a:p>
          <a:endParaRPr lang="en-US"/>
        </a:p>
      </dgm:t>
    </dgm:pt>
    <dgm:pt modelId="{977CED2F-F7A3-4DEB-84EC-B64F554A87F0}" type="sibTrans" cxnId="{65107281-0DC0-4E2C-84C8-1B5BA9610A64}">
      <dgm:prSet/>
      <dgm:spPr/>
      <dgm:t>
        <a:bodyPr/>
        <a:lstStyle/>
        <a:p>
          <a:endParaRPr lang="en-US"/>
        </a:p>
      </dgm:t>
    </dgm:pt>
    <dgm:pt modelId="{3866CEAF-54E1-4987-85C9-EF5EE0D1E710}">
      <dgm:prSet/>
      <dgm:spPr/>
      <dgm:t>
        <a:bodyPr/>
        <a:lstStyle/>
        <a:p>
          <a:r>
            <a:rPr lang="en-US"/>
            <a:t>Provide actionable insights for vulnerability management.</a:t>
          </a:r>
        </a:p>
      </dgm:t>
    </dgm:pt>
    <dgm:pt modelId="{21A49784-6E72-4E6E-A115-7E7C114E3AE1}" type="parTrans" cxnId="{3CE1AA7F-A01D-4995-A49C-8D0F2E74769C}">
      <dgm:prSet/>
      <dgm:spPr/>
      <dgm:t>
        <a:bodyPr/>
        <a:lstStyle/>
        <a:p>
          <a:endParaRPr lang="en-US"/>
        </a:p>
      </dgm:t>
    </dgm:pt>
    <dgm:pt modelId="{A03AEB52-B96E-49C9-9A52-4F93FB50E8C5}" type="sibTrans" cxnId="{3CE1AA7F-A01D-4995-A49C-8D0F2E74769C}">
      <dgm:prSet/>
      <dgm:spPr/>
      <dgm:t>
        <a:bodyPr/>
        <a:lstStyle/>
        <a:p>
          <a:endParaRPr lang="en-US"/>
        </a:p>
      </dgm:t>
    </dgm:pt>
    <dgm:pt modelId="{76B0580D-E3C7-4D7A-B436-E2D7375D638D}" type="pres">
      <dgm:prSet presAssocID="{8D2BDBB2-DEB9-4F1C-8D98-B2DB031B1CE5}" presName="root" presStyleCnt="0">
        <dgm:presLayoutVars>
          <dgm:dir/>
          <dgm:resizeHandles val="exact"/>
        </dgm:presLayoutVars>
      </dgm:prSet>
      <dgm:spPr/>
    </dgm:pt>
    <dgm:pt modelId="{40E98FF1-43AA-4EA0-ACE0-2FB9A5E56672}" type="pres">
      <dgm:prSet presAssocID="{08E6B3F0-55E4-4546-898F-AEC72D379968}" presName="compNode" presStyleCnt="0"/>
      <dgm:spPr/>
    </dgm:pt>
    <dgm:pt modelId="{E33DE67A-DD53-450A-BDEB-693575177B68}" type="pres">
      <dgm:prSet presAssocID="{08E6B3F0-55E4-4546-898F-AEC72D379968}" presName="bgRect" presStyleLbl="bgShp" presStyleIdx="0" presStyleCnt="4"/>
      <dgm:spPr/>
    </dgm:pt>
    <dgm:pt modelId="{2422E833-8A2A-401B-ADB3-AD8739E0EAA4}" type="pres">
      <dgm:prSet presAssocID="{08E6B3F0-55E4-4546-898F-AEC72D3799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1C032C-40BA-4287-82DE-2B4BC6D9D692}" type="pres">
      <dgm:prSet presAssocID="{08E6B3F0-55E4-4546-898F-AEC72D379968}" presName="spaceRect" presStyleCnt="0"/>
      <dgm:spPr/>
    </dgm:pt>
    <dgm:pt modelId="{9A1D5FD8-B862-460D-86E7-74212E1750A8}" type="pres">
      <dgm:prSet presAssocID="{08E6B3F0-55E4-4546-898F-AEC72D379968}" presName="parTx" presStyleLbl="revTx" presStyleIdx="0" presStyleCnt="4">
        <dgm:presLayoutVars>
          <dgm:chMax val="0"/>
          <dgm:chPref val="0"/>
        </dgm:presLayoutVars>
      </dgm:prSet>
      <dgm:spPr/>
    </dgm:pt>
    <dgm:pt modelId="{6837291A-3BC1-46BE-A8B2-838E00DCA316}" type="pres">
      <dgm:prSet presAssocID="{9D757B27-55E3-4B2D-82EC-04B019AA7513}" presName="sibTrans" presStyleCnt="0"/>
      <dgm:spPr/>
    </dgm:pt>
    <dgm:pt modelId="{6C2A0129-09F3-46D0-8381-34866681F59C}" type="pres">
      <dgm:prSet presAssocID="{E94FEDA1-D8A6-4D90-9613-C5D60AA9C1F5}" presName="compNode" presStyleCnt="0"/>
      <dgm:spPr/>
    </dgm:pt>
    <dgm:pt modelId="{9B190E58-7BBB-4442-A546-019C2393995D}" type="pres">
      <dgm:prSet presAssocID="{E94FEDA1-D8A6-4D90-9613-C5D60AA9C1F5}" presName="bgRect" presStyleLbl="bgShp" presStyleIdx="1" presStyleCnt="4"/>
      <dgm:spPr/>
    </dgm:pt>
    <dgm:pt modelId="{081BF2F9-4999-4EC3-8307-8DF5DF3455ED}" type="pres">
      <dgm:prSet presAssocID="{E94FEDA1-D8A6-4D90-9613-C5D60AA9C1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1E63DD6-015A-47DB-8575-7D09739398C4}" type="pres">
      <dgm:prSet presAssocID="{E94FEDA1-D8A6-4D90-9613-C5D60AA9C1F5}" presName="spaceRect" presStyleCnt="0"/>
      <dgm:spPr/>
    </dgm:pt>
    <dgm:pt modelId="{4C5089D8-C9C5-4F99-B3FA-D8064BB732EC}" type="pres">
      <dgm:prSet presAssocID="{E94FEDA1-D8A6-4D90-9613-C5D60AA9C1F5}" presName="parTx" presStyleLbl="revTx" presStyleIdx="1" presStyleCnt="4">
        <dgm:presLayoutVars>
          <dgm:chMax val="0"/>
          <dgm:chPref val="0"/>
        </dgm:presLayoutVars>
      </dgm:prSet>
      <dgm:spPr/>
    </dgm:pt>
    <dgm:pt modelId="{79662580-038A-4ED7-AD81-2A5A23B96F6D}" type="pres">
      <dgm:prSet presAssocID="{DE466D1B-9A54-422C-BC8F-3827B13E5DBD}" presName="sibTrans" presStyleCnt="0"/>
      <dgm:spPr/>
    </dgm:pt>
    <dgm:pt modelId="{42217A90-6ABA-4E3A-B9F6-883C7124ADF0}" type="pres">
      <dgm:prSet presAssocID="{79865B21-85EA-459F-825F-769A79832E6B}" presName="compNode" presStyleCnt="0"/>
      <dgm:spPr/>
    </dgm:pt>
    <dgm:pt modelId="{58F4F2A6-6523-4288-9317-45C0D2485FF1}" type="pres">
      <dgm:prSet presAssocID="{79865B21-85EA-459F-825F-769A79832E6B}" presName="bgRect" presStyleLbl="bgShp" presStyleIdx="2" presStyleCnt="4"/>
      <dgm:spPr/>
    </dgm:pt>
    <dgm:pt modelId="{52A21B88-5CD8-4CF7-9D98-CF74ADBFBDA9}" type="pres">
      <dgm:prSet presAssocID="{79865B21-85EA-459F-825F-769A79832E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14A15F8-1F59-4941-B34C-3345416C3EBB}" type="pres">
      <dgm:prSet presAssocID="{79865B21-85EA-459F-825F-769A79832E6B}" presName="spaceRect" presStyleCnt="0"/>
      <dgm:spPr/>
    </dgm:pt>
    <dgm:pt modelId="{C7C52063-FED8-4259-B5BC-620BB2445BE9}" type="pres">
      <dgm:prSet presAssocID="{79865B21-85EA-459F-825F-769A79832E6B}" presName="parTx" presStyleLbl="revTx" presStyleIdx="2" presStyleCnt="4">
        <dgm:presLayoutVars>
          <dgm:chMax val="0"/>
          <dgm:chPref val="0"/>
        </dgm:presLayoutVars>
      </dgm:prSet>
      <dgm:spPr/>
    </dgm:pt>
    <dgm:pt modelId="{DE05D02B-FF01-4E51-A936-EBC309A8CCDA}" type="pres">
      <dgm:prSet presAssocID="{977CED2F-F7A3-4DEB-84EC-B64F554A87F0}" presName="sibTrans" presStyleCnt="0"/>
      <dgm:spPr/>
    </dgm:pt>
    <dgm:pt modelId="{2516A750-1B01-4BFF-8575-34DE805DFB65}" type="pres">
      <dgm:prSet presAssocID="{3866CEAF-54E1-4987-85C9-EF5EE0D1E710}" presName="compNode" presStyleCnt="0"/>
      <dgm:spPr/>
    </dgm:pt>
    <dgm:pt modelId="{2E04953F-207C-4167-AA38-D8D0D4979CDB}" type="pres">
      <dgm:prSet presAssocID="{3866CEAF-54E1-4987-85C9-EF5EE0D1E710}" presName="bgRect" presStyleLbl="bgShp" presStyleIdx="3" presStyleCnt="4"/>
      <dgm:spPr/>
    </dgm:pt>
    <dgm:pt modelId="{68BE675F-628E-4A16-B91B-C6FD67B9A386}" type="pres">
      <dgm:prSet presAssocID="{3866CEAF-54E1-4987-85C9-EF5EE0D1E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04F678E-84B6-435C-A25F-B1A2AF48C4EE}" type="pres">
      <dgm:prSet presAssocID="{3866CEAF-54E1-4987-85C9-EF5EE0D1E710}" presName="spaceRect" presStyleCnt="0"/>
      <dgm:spPr/>
    </dgm:pt>
    <dgm:pt modelId="{A03CD62A-E4EF-4E66-B64C-346F595D2D91}" type="pres">
      <dgm:prSet presAssocID="{3866CEAF-54E1-4987-85C9-EF5EE0D1E7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F8BA10D-FC99-4968-9B78-550B47713E21}" type="presOf" srcId="{08E6B3F0-55E4-4546-898F-AEC72D379968}" destId="{9A1D5FD8-B862-460D-86E7-74212E1750A8}" srcOrd="0" destOrd="0" presId="urn:microsoft.com/office/officeart/2018/2/layout/IconVerticalSolidList"/>
    <dgm:cxn modelId="{F1343563-F287-420E-A95A-06CE1D7A094D}" type="presOf" srcId="{E94FEDA1-D8A6-4D90-9613-C5D60AA9C1F5}" destId="{4C5089D8-C9C5-4F99-B3FA-D8064BB732EC}" srcOrd="0" destOrd="0" presId="urn:microsoft.com/office/officeart/2018/2/layout/IconVerticalSolidList"/>
    <dgm:cxn modelId="{CA9FB26B-5CFD-4C51-8444-B783E9C12C31}" srcId="{8D2BDBB2-DEB9-4F1C-8D98-B2DB031B1CE5}" destId="{08E6B3F0-55E4-4546-898F-AEC72D379968}" srcOrd="0" destOrd="0" parTransId="{D3C7EA85-43BC-4DB0-B1A9-10F06A4D4AEA}" sibTransId="{9D757B27-55E3-4B2D-82EC-04B019AA7513}"/>
    <dgm:cxn modelId="{E4E9035A-1F6A-4254-B053-56CB6B5041D5}" srcId="{8D2BDBB2-DEB9-4F1C-8D98-B2DB031B1CE5}" destId="{E94FEDA1-D8A6-4D90-9613-C5D60AA9C1F5}" srcOrd="1" destOrd="0" parTransId="{95260A87-10D4-4564-AF29-F5094C975A1C}" sibTransId="{DE466D1B-9A54-422C-BC8F-3827B13E5DBD}"/>
    <dgm:cxn modelId="{3CE1AA7F-A01D-4995-A49C-8D0F2E74769C}" srcId="{8D2BDBB2-DEB9-4F1C-8D98-B2DB031B1CE5}" destId="{3866CEAF-54E1-4987-85C9-EF5EE0D1E710}" srcOrd="3" destOrd="0" parTransId="{21A49784-6E72-4E6E-A115-7E7C114E3AE1}" sibTransId="{A03AEB52-B96E-49C9-9A52-4F93FB50E8C5}"/>
    <dgm:cxn modelId="{65107281-0DC0-4E2C-84C8-1B5BA9610A64}" srcId="{8D2BDBB2-DEB9-4F1C-8D98-B2DB031B1CE5}" destId="{79865B21-85EA-459F-825F-769A79832E6B}" srcOrd="2" destOrd="0" parTransId="{0EA11DF9-55F3-4B16-A537-66F2E41F35AB}" sibTransId="{977CED2F-F7A3-4DEB-84EC-B64F554A87F0}"/>
    <dgm:cxn modelId="{C5A868C4-797A-4CB1-8AD4-E44EC720DDD0}" type="presOf" srcId="{79865B21-85EA-459F-825F-769A79832E6B}" destId="{C7C52063-FED8-4259-B5BC-620BB2445BE9}" srcOrd="0" destOrd="0" presId="urn:microsoft.com/office/officeart/2018/2/layout/IconVerticalSolidList"/>
    <dgm:cxn modelId="{8FADA5CD-153E-4854-B507-80D01D16F279}" type="presOf" srcId="{8D2BDBB2-DEB9-4F1C-8D98-B2DB031B1CE5}" destId="{76B0580D-E3C7-4D7A-B436-E2D7375D638D}" srcOrd="0" destOrd="0" presId="urn:microsoft.com/office/officeart/2018/2/layout/IconVerticalSolidList"/>
    <dgm:cxn modelId="{9BC326FB-281E-464A-89F6-BE029A9100EC}" type="presOf" srcId="{3866CEAF-54E1-4987-85C9-EF5EE0D1E710}" destId="{A03CD62A-E4EF-4E66-B64C-346F595D2D91}" srcOrd="0" destOrd="0" presId="urn:microsoft.com/office/officeart/2018/2/layout/IconVerticalSolidList"/>
    <dgm:cxn modelId="{B2EC92BD-B837-4255-B2CD-14F665FAACDF}" type="presParOf" srcId="{76B0580D-E3C7-4D7A-B436-E2D7375D638D}" destId="{40E98FF1-43AA-4EA0-ACE0-2FB9A5E56672}" srcOrd="0" destOrd="0" presId="urn:microsoft.com/office/officeart/2018/2/layout/IconVerticalSolidList"/>
    <dgm:cxn modelId="{ECE529D2-670D-47DD-A929-2D462E1ACC67}" type="presParOf" srcId="{40E98FF1-43AA-4EA0-ACE0-2FB9A5E56672}" destId="{E33DE67A-DD53-450A-BDEB-693575177B68}" srcOrd="0" destOrd="0" presId="urn:microsoft.com/office/officeart/2018/2/layout/IconVerticalSolidList"/>
    <dgm:cxn modelId="{93CE5869-91F4-48CE-B4A3-4CB8FB7379B0}" type="presParOf" srcId="{40E98FF1-43AA-4EA0-ACE0-2FB9A5E56672}" destId="{2422E833-8A2A-401B-ADB3-AD8739E0EAA4}" srcOrd="1" destOrd="0" presId="urn:microsoft.com/office/officeart/2018/2/layout/IconVerticalSolidList"/>
    <dgm:cxn modelId="{CDFFC58E-9944-43B5-A08F-2B024D21C231}" type="presParOf" srcId="{40E98FF1-43AA-4EA0-ACE0-2FB9A5E56672}" destId="{5E1C032C-40BA-4287-82DE-2B4BC6D9D692}" srcOrd="2" destOrd="0" presId="urn:microsoft.com/office/officeart/2018/2/layout/IconVerticalSolidList"/>
    <dgm:cxn modelId="{A66E1B69-CA46-4A83-8A2A-2869395FB661}" type="presParOf" srcId="{40E98FF1-43AA-4EA0-ACE0-2FB9A5E56672}" destId="{9A1D5FD8-B862-460D-86E7-74212E1750A8}" srcOrd="3" destOrd="0" presId="urn:microsoft.com/office/officeart/2018/2/layout/IconVerticalSolidList"/>
    <dgm:cxn modelId="{0FF14744-FB39-46CC-BC3E-8416815F9F42}" type="presParOf" srcId="{76B0580D-E3C7-4D7A-B436-E2D7375D638D}" destId="{6837291A-3BC1-46BE-A8B2-838E00DCA316}" srcOrd="1" destOrd="0" presId="urn:microsoft.com/office/officeart/2018/2/layout/IconVerticalSolidList"/>
    <dgm:cxn modelId="{FF535D5F-E55A-4790-BAC6-B8F7300DDBD6}" type="presParOf" srcId="{76B0580D-E3C7-4D7A-B436-E2D7375D638D}" destId="{6C2A0129-09F3-46D0-8381-34866681F59C}" srcOrd="2" destOrd="0" presId="urn:microsoft.com/office/officeart/2018/2/layout/IconVerticalSolidList"/>
    <dgm:cxn modelId="{2F2714B6-C27E-4EF8-9CAA-A114FB83166A}" type="presParOf" srcId="{6C2A0129-09F3-46D0-8381-34866681F59C}" destId="{9B190E58-7BBB-4442-A546-019C2393995D}" srcOrd="0" destOrd="0" presId="urn:microsoft.com/office/officeart/2018/2/layout/IconVerticalSolidList"/>
    <dgm:cxn modelId="{3D0CDCA3-D519-4FBD-B095-312C175297CC}" type="presParOf" srcId="{6C2A0129-09F3-46D0-8381-34866681F59C}" destId="{081BF2F9-4999-4EC3-8307-8DF5DF3455ED}" srcOrd="1" destOrd="0" presId="urn:microsoft.com/office/officeart/2018/2/layout/IconVerticalSolidList"/>
    <dgm:cxn modelId="{A539B136-C63D-4913-9C8C-5DF519B49588}" type="presParOf" srcId="{6C2A0129-09F3-46D0-8381-34866681F59C}" destId="{A1E63DD6-015A-47DB-8575-7D09739398C4}" srcOrd="2" destOrd="0" presId="urn:microsoft.com/office/officeart/2018/2/layout/IconVerticalSolidList"/>
    <dgm:cxn modelId="{71A586FA-C83C-4DF2-9901-B0947BCD5165}" type="presParOf" srcId="{6C2A0129-09F3-46D0-8381-34866681F59C}" destId="{4C5089D8-C9C5-4F99-B3FA-D8064BB732EC}" srcOrd="3" destOrd="0" presId="urn:microsoft.com/office/officeart/2018/2/layout/IconVerticalSolidList"/>
    <dgm:cxn modelId="{18CCB2ED-FA09-46ED-A1A7-3FD898337A79}" type="presParOf" srcId="{76B0580D-E3C7-4D7A-B436-E2D7375D638D}" destId="{79662580-038A-4ED7-AD81-2A5A23B96F6D}" srcOrd="3" destOrd="0" presId="urn:microsoft.com/office/officeart/2018/2/layout/IconVerticalSolidList"/>
    <dgm:cxn modelId="{606F3196-FDFB-4609-9E57-7C27CC2B59B4}" type="presParOf" srcId="{76B0580D-E3C7-4D7A-B436-E2D7375D638D}" destId="{42217A90-6ABA-4E3A-B9F6-883C7124ADF0}" srcOrd="4" destOrd="0" presId="urn:microsoft.com/office/officeart/2018/2/layout/IconVerticalSolidList"/>
    <dgm:cxn modelId="{D6514187-7E24-4057-BB50-CA4029B4A369}" type="presParOf" srcId="{42217A90-6ABA-4E3A-B9F6-883C7124ADF0}" destId="{58F4F2A6-6523-4288-9317-45C0D2485FF1}" srcOrd="0" destOrd="0" presId="urn:microsoft.com/office/officeart/2018/2/layout/IconVerticalSolidList"/>
    <dgm:cxn modelId="{FDFF96EB-C1E4-4229-AA5A-30992313CC00}" type="presParOf" srcId="{42217A90-6ABA-4E3A-B9F6-883C7124ADF0}" destId="{52A21B88-5CD8-4CF7-9D98-CF74ADBFBDA9}" srcOrd="1" destOrd="0" presId="urn:microsoft.com/office/officeart/2018/2/layout/IconVerticalSolidList"/>
    <dgm:cxn modelId="{A67DF19A-DA50-4AC4-A31A-DD1939A06E52}" type="presParOf" srcId="{42217A90-6ABA-4E3A-B9F6-883C7124ADF0}" destId="{014A15F8-1F59-4941-B34C-3345416C3EBB}" srcOrd="2" destOrd="0" presId="urn:microsoft.com/office/officeart/2018/2/layout/IconVerticalSolidList"/>
    <dgm:cxn modelId="{BD2F60EC-7E5C-4479-9E55-8ED0C8D66822}" type="presParOf" srcId="{42217A90-6ABA-4E3A-B9F6-883C7124ADF0}" destId="{C7C52063-FED8-4259-B5BC-620BB2445BE9}" srcOrd="3" destOrd="0" presId="urn:microsoft.com/office/officeart/2018/2/layout/IconVerticalSolidList"/>
    <dgm:cxn modelId="{59BBB392-1EF5-4017-87F1-77BED067D036}" type="presParOf" srcId="{76B0580D-E3C7-4D7A-B436-E2D7375D638D}" destId="{DE05D02B-FF01-4E51-A936-EBC309A8CCDA}" srcOrd="5" destOrd="0" presId="urn:microsoft.com/office/officeart/2018/2/layout/IconVerticalSolidList"/>
    <dgm:cxn modelId="{5A98CF76-3834-4821-8AE8-F7BD75A8E30C}" type="presParOf" srcId="{76B0580D-E3C7-4D7A-B436-E2D7375D638D}" destId="{2516A750-1B01-4BFF-8575-34DE805DFB65}" srcOrd="6" destOrd="0" presId="urn:microsoft.com/office/officeart/2018/2/layout/IconVerticalSolidList"/>
    <dgm:cxn modelId="{E8CE6937-34B7-4D0A-ACA8-1120D581AFF2}" type="presParOf" srcId="{2516A750-1B01-4BFF-8575-34DE805DFB65}" destId="{2E04953F-207C-4167-AA38-D8D0D4979CDB}" srcOrd="0" destOrd="0" presId="urn:microsoft.com/office/officeart/2018/2/layout/IconVerticalSolidList"/>
    <dgm:cxn modelId="{1439ED6F-F0A0-480A-AE35-4D0039A0A838}" type="presParOf" srcId="{2516A750-1B01-4BFF-8575-34DE805DFB65}" destId="{68BE675F-628E-4A16-B91B-C6FD67B9A386}" srcOrd="1" destOrd="0" presId="urn:microsoft.com/office/officeart/2018/2/layout/IconVerticalSolidList"/>
    <dgm:cxn modelId="{356B5879-36C3-4819-A357-2746EDCEBF34}" type="presParOf" srcId="{2516A750-1B01-4BFF-8575-34DE805DFB65}" destId="{404F678E-84B6-435C-A25F-B1A2AF48C4EE}" srcOrd="2" destOrd="0" presId="urn:microsoft.com/office/officeart/2018/2/layout/IconVerticalSolidList"/>
    <dgm:cxn modelId="{B8653F50-C010-4303-92F9-CAFC0887D1A1}" type="presParOf" srcId="{2516A750-1B01-4BFF-8575-34DE805DFB65}" destId="{A03CD62A-E4EF-4E66-B64C-346F595D2D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75073-4F30-4A54-A6F0-90D2615E07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D3975-7794-464E-93E2-D9630B30D845}">
      <dgm:prSet/>
      <dgm:spPr/>
      <dgm:t>
        <a:bodyPr/>
        <a:lstStyle/>
        <a:p>
          <a:r>
            <a:rPr lang="en-US" b="1"/>
            <a:t>Source: </a:t>
          </a:r>
          <a:r>
            <a:rPr lang="en-US"/>
            <a:t>CVE Details and National Vulnerability Database (NVD).</a:t>
          </a:r>
        </a:p>
      </dgm:t>
    </dgm:pt>
    <dgm:pt modelId="{F3BFAF05-3D29-48DB-AAEF-BFF6BEB33152}" type="parTrans" cxnId="{0F6BC6F7-0096-4E14-A9EC-70FB0ED5243E}">
      <dgm:prSet/>
      <dgm:spPr/>
      <dgm:t>
        <a:bodyPr/>
        <a:lstStyle/>
        <a:p>
          <a:endParaRPr lang="en-US"/>
        </a:p>
      </dgm:t>
    </dgm:pt>
    <dgm:pt modelId="{C4334DE3-1760-47C6-8ED5-BF10A4C36E94}" type="sibTrans" cxnId="{0F6BC6F7-0096-4E14-A9EC-70FB0ED5243E}">
      <dgm:prSet/>
      <dgm:spPr/>
      <dgm:t>
        <a:bodyPr/>
        <a:lstStyle/>
        <a:p>
          <a:endParaRPr lang="en-US"/>
        </a:p>
      </dgm:t>
    </dgm:pt>
    <dgm:pt modelId="{A54078D6-760D-4405-ACC0-E37CA0EA1D97}">
      <dgm:prSet/>
      <dgm:spPr/>
      <dgm:t>
        <a:bodyPr/>
        <a:lstStyle/>
        <a:p>
          <a:r>
            <a:rPr lang="en-US" b="1"/>
            <a:t>Key Attributes:</a:t>
          </a:r>
          <a:endParaRPr lang="en-US"/>
        </a:p>
      </dgm:t>
    </dgm:pt>
    <dgm:pt modelId="{F22C8234-B6C4-4D2C-9869-E56E23EB9FD3}" type="parTrans" cxnId="{307F2C09-7C0D-43FF-B5BB-2012B92807E2}">
      <dgm:prSet/>
      <dgm:spPr/>
      <dgm:t>
        <a:bodyPr/>
        <a:lstStyle/>
        <a:p>
          <a:endParaRPr lang="en-US"/>
        </a:p>
      </dgm:t>
    </dgm:pt>
    <dgm:pt modelId="{7AA000E2-CAD3-4CBF-8B99-2EED6DD85C34}" type="sibTrans" cxnId="{307F2C09-7C0D-43FF-B5BB-2012B92807E2}">
      <dgm:prSet/>
      <dgm:spPr/>
      <dgm:t>
        <a:bodyPr/>
        <a:lstStyle/>
        <a:p>
          <a:endParaRPr lang="en-US"/>
        </a:p>
      </dgm:t>
    </dgm:pt>
    <dgm:pt modelId="{FD6E0197-1585-4D51-A475-15FA520C9F57}">
      <dgm:prSet/>
      <dgm:spPr/>
      <dgm:t>
        <a:bodyPr/>
        <a:lstStyle/>
        <a:p>
          <a:r>
            <a:rPr lang="en-US"/>
            <a:t>CVE ID: Unique identifier.</a:t>
          </a:r>
        </a:p>
      </dgm:t>
    </dgm:pt>
    <dgm:pt modelId="{D147EBAD-AF20-4FC7-9F22-8FECB83C27C4}" type="parTrans" cxnId="{2EAC7201-85CD-42FF-8E65-C9B30E22E278}">
      <dgm:prSet/>
      <dgm:spPr/>
      <dgm:t>
        <a:bodyPr/>
        <a:lstStyle/>
        <a:p>
          <a:endParaRPr lang="en-US"/>
        </a:p>
      </dgm:t>
    </dgm:pt>
    <dgm:pt modelId="{C2F146D6-99DB-4292-A589-B57F44E46B9B}" type="sibTrans" cxnId="{2EAC7201-85CD-42FF-8E65-C9B30E22E278}">
      <dgm:prSet/>
      <dgm:spPr/>
      <dgm:t>
        <a:bodyPr/>
        <a:lstStyle/>
        <a:p>
          <a:endParaRPr lang="en-US"/>
        </a:p>
      </dgm:t>
    </dgm:pt>
    <dgm:pt modelId="{3C652DD4-1A02-420A-AE7F-1B340256915C}">
      <dgm:prSet/>
      <dgm:spPr/>
      <dgm:t>
        <a:bodyPr/>
        <a:lstStyle/>
        <a:p>
          <a:r>
            <a:rPr lang="en-US"/>
            <a:t>Severity: Critical, High, Medium, Low.</a:t>
          </a:r>
        </a:p>
      </dgm:t>
    </dgm:pt>
    <dgm:pt modelId="{EB3970C2-ED00-4706-9859-8DAF9782A12A}" type="parTrans" cxnId="{5CFED68E-5891-40D6-8316-CBB3AE6FFE04}">
      <dgm:prSet/>
      <dgm:spPr/>
      <dgm:t>
        <a:bodyPr/>
        <a:lstStyle/>
        <a:p>
          <a:endParaRPr lang="en-US"/>
        </a:p>
      </dgm:t>
    </dgm:pt>
    <dgm:pt modelId="{BE2DBD8B-2D06-49D2-B41B-148E904102AC}" type="sibTrans" cxnId="{5CFED68E-5891-40D6-8316-CBB3AE6FFE04}">
      <dgm:prSet/>
      <dgm:spPr/>
      <dgm:t>
        <a:bodyPr/>
        <a:lstStyle/>
        <a:p>
          <a:endParaRPr lang="en-US"/>
        </a:p>
      </dgm:t>
    </dgm:pt>
    <dgm:pt modelId="{A1B9253E-802D-4D25-85CA-7604DD645FD2}">
      <dgm:prSet/>
      <dgm:spPr/>
      <dgm:t>
        <a:bodyPr/>
        <a:lstStyle/>
        <a:p>
          <a:r>
            <a:rPr lang="en-US"/>
            <a:t>Description: Text summarizing the vulnerability.</a:t>
          </a:r>
        </a:p>
      </dgm:t>
    </dgm:pt>
    <dgm:pt modelId="{DC47CCCA-2535-439F-809A-0018FA427AAD}" type="parTrans" cxnId="{A8571C22-C883-4FB7-9A25-259A1CAF3A6D}">
      <dgm:prSet/>
      <dgm:spPr/>
      <dgm:t>
        <a:bodyPr/>
        <a:lstStyle/>
        <a:p>
          <a:endParaRPr lang="en-US"/>
        </a:p>
      </dgm:t>
    </dgm:pt>
    <dgm:pt modelId="{42FE0DEF-58BC-4483-876A-871911F2E7AA}" type="sibTrans" cxnId="{A8571C22-C883-4FB7-9A25-259A1CAF3A6D}">
      <dgm:prSet/>
      <dgm:spPr/>
      <dgm:t>
        <a:bodyPr/>
        <a:lstStyle/>
        <a:p>
          <a:endParaRPr lang="en-US"/>
        </a:p>
      </dgm:t>
    </dgm:pt>
    <dgm:pt modelId="{4E9D2D8C-2AF1-47B7-A771-7BCD26E3492B}">
      <dgm:prSet/>
      <dgm:spPr/>
      <dgm:t>
        <a:bodyPr/>
        <a:lstStyle/>
        <a:p>
          <a:r>
            <a:rPr lang="en-US"/>
            <a:t>CWE-ID: Common Weakness Enumeration ID.</a:t>
          </a:r>
        </a:p>
      </dgm:t>
    </dgm:pt>
    <dgm:pt modelId="{854CFCB9-17C9-4547-8E5F-FDBDDD2D6BF2}" type="parTrans" cxnId="{CDBD4112-3A84-4700-997E-4C46470597CD}">
      <dgm:prSet/>
      <dgm:spPr/>
      <dgm:t>
        <a:bodyPr/>
        <a:lstStyle/>
        <a:p>
          <a:endParaRPr lang="en-US"/>
        </a:p>
      </dgm:t>
    </dgm:pt>
    <dgm:pt modelId="{95242B92-4828-4F38-9E5D-026C0EFE334C}" type="sibTrans" cxnId="{CDBD4112-3A84-4700-997E-4C46470597CD}">
      <dgm:prSet/>
      <dgm:spPr/>
      <dgm:t>
        <a:bodyPr/>
        <a:lstStyle/>
        <a:p>
          <a:endParaRPr lang="en-US"/>
        </a:p>
      </dgm:t>
    </dgm:pt>
    <dgm:pt modelId="{596DAE54-B2E6-4709-8487-097F0752FDE6}">
      <dgm:prSet/>
      <dgm:spPr/>
      <dgm:t>
        <a:bodyPr/>
        <a:lstStyle/>
        <a:p>
          <a:r>
            <a:rPr lang="en-US" b="1"/>
            <a:t>Total Data:</a:t>
          </a:r>
          <a:r>
            <a:rPr lang="en-US"/>
            <a:t> </a:t>
          </a:r>
        </a:p>
      </dgm:t>
    </dgm:pt>
    <dgm:pt modelId="{56613514-CC7C-4CED-9EA9-E51193BB3F38}" type="parTrans" cxnId="{23A1D194-CF21-49D1-BC4C-594EC4F888CF}">
      <dgm:prSet/>
      <dgm:spPr/>
      <dgm:t>
        <a:bodyPr/>
        <a:lstStyle/>
        <a:p>
          <a:endParaRPr lang="en-US"/>
        </a:p>
      </dgm:t>
    </dgm:pt>
    <dgm:pt modelId="{8B40B71A-1439-43EB-AE27-87DDB9DC7205}" type="sibTrans" cxnId="{23A1D194-CF21-49D1-BC4C-594EC4F888CF}">
      <dgm:prSet/>
      <dgm:spPr/>
      <dgm:t>
        <a:bodyPr/>
        <a:lstStyle/>
        <a:p>
          <a:endParaRPr lang="en-US"/>
        </a:p>
      </dgm:t>
    </dgm:pt>
    <dgm:pt modelId="{132F0DF9-334B-400A-82EF-CE4EFCE0C048}">
      <dgm:prSet/>
      <dgm:spPr/>
      <dgm:t>
        <a:bodyPr/>
        <a:lstStyle/>
        <a:p>
          <a:r>
            <a:rPr lang="en-US"/>
            <a:t>Vulnerabilities spanning 2024.(CVE-2024-12002)</a:t>
          </a:r>
        </a:p>
      </dgm:t>
    </dgm:pt>
    <dgm:pt modelId="{9FFB4989-F729-4564-AA94-3924C0E249C8}" type="parTrans" cxnId="{F3D38003-B3FB-46A3-9AC3-150C0B2CB2D1}">
      <dgm:prSet/>
      <dgm:spPr/>
      <dgm:t>
        <a:bodyPr/>
        <a:lstStyle/>
        <a:p>
          <a:endParaRPr lang="en-US"/>
        </a:p>
      </dgm:t>
    </dgm:pt>
    <dgm:pt modelId="{8CBC751F-C116-424B-8F97-6F4BF0CD9F24}" type="sibTrans" cxnId="{F3D38003-B3FB-46A3-9AC3-150C0B2CB2D1}">
      <dgm:prSet/>
      <dgm:spPr/>
      <dgm:t>
        <a:bodyPr/>
        <a:lstStyle/>
        <a:p>
          <a:endParaRPr lang="en-US"/>
        </a:p>
      </dgm:t>
    </dgm:pt>
    <dgm:pt modelId="{7C5BBA21-8BAA-4D15-9F7D-F27B4469B723}" type="pres">
      <dgm:prSet presAssocID="{B5D75073-4F30-4A54-A6F0-90D2615E0730}" presName="root" presStyleCnt="0">
        <dgm:presLayoutVars>
          <dgm:dir/>
          <dgm:resizeHandles val="exact"/>
        </dgm:presLayoutVars>
      </dgm:prSet>
      <dgm:spPr/>
    </dgm:pt>
    <dgm:pt modelId="{C85C6873-0098-4D21-A3F9-4B435E8D2D95}" type="pres">
      <dgm:prSet presAssocID="{E07D3975-7794-464E-93E2-D9630B30D845}" presName="compNode" presStyleCnt="0"/>
      <dgm:spPr/>
    </dgm:pt>
    <dgm:pt modelId="{D3836D5A-CB2B-42AF-BFC2-1735291EF586}" type="pres">
      <dgm:prSet presAssocID="{E07D3975-7794-464E-93E2-D9630B30D845}" presName="bgRect" presStyleLbl="bgShp" presStyleIdx="0" presStyleCnt="8"/>
      <dgm:spPr/>
    </dgm:pt>
    <dgm:pt modelId="{6D931274-947A-4B0F-9D00-6B192B7F3E0D}" type="pres">
      <dgm:prSet presAssocID="{E07D3975-7794-464E-93E2-D9630B30D84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E628CC-13F8-463C-BBA1-B39AF4A571C3}" type="pres">
      <dgm:prSet presAssocID="{E07D3975-7794-464E-93E2-D9630B30D845}" presName="spaceRect" presStyleCnt="0"/>
      <dgm:spPr/>
    </dgm:pt>
    <dgm:pt modelId="{3D558630-1D13-4B7A-978A-427C69771A9D}" type="pres">
      <dgm:prSet presAssocID="{E07D3975-7794-464E-93E2-D9630B30D845}" presName="parTx" presStyleLbl="revTx" presStyleIdx="0" presStyleCnt="8">
        <dgm:presLayoutVars>
          <dgm:chMax val="0"/>
          <dgm:chPref val="0"/>
        </dgm:presLayoutVars>
      </dgm:prSet>
      <dgm:spPr/>
    </dgm:pt>
    <dgm:pt modelId="{16EDF56D-176A-41DF-A0CE-BA1F6B657256}" type="pres">
      <dgm:prSet presAssocID="{C4334DE3-1760-47C6-8ED5-BF10A4C36E94}" presName="sibTrans" presStyleCnt="0"/>
      <dgm:spPr/>
    </dgm:pt>
    <dgm:pt modelId="{356875EE-F7BE-4E42-9FE1-269BF5DC57AF}" type="pres">
      <dgm:prSet presAssocID="{A54078D6-760D-4405-ACC0-E37CA0EA1D97}" presName="compNode" presStyleCnt="0"/>
      <dgm:spPr/>
    </dgm:pt>
    <dgm:pt modelId="{B3B4D9F1-C338-4F3F-9F4A-B174DF19B892}" type="pres">
      <dgm:prSet presAssocID="{A54078D6-760D-4405-ACC0-E37CA0EA1D97}" presName="bgRect" presStyleLbl="bgShp" presStyleIdx="1" presStyleCnt="8"/>
      <dgm:spPr/>
    </dgm:pt>
    <dgm:pt modelId="{2A178C2D-C079-4964-A063-F19038FDEEB3}" type="pres">
      <dgm:prSet presAssocID="{A54078D6-760D-4405-ACC0-E37CA0EA1D9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2D0F701-C600-490A-8934-A3F9011A9CF6}" type="pres">
      <dgm:prSet presAssocID="{A54078D6-760D-4405-ACC0-E37CA0EA1D97}" presName="spaceRect" presStyleCnt="0"/>
      <dgm:spPr/>
    </dgm:pt>
    <dgm:pt modelId="{5945F123-2D2A-449C-8F66-9BF48EC9F421}" type="pres">
      <dgm:prSet presAssocID="{A54078D6-760D-4405-ACC0-E37CA0EA1D97}" presName="parTx" presStyleLbl="revTx" presStyleIdx="1" presStyleCnt="8">
        <dgm:presLayoutVars>
          <dgm:chMax val="0"/>
          <dgm:chPref val="0"/>
        </dgm:presLayoutVars>
      </dgm:prSet>
      <dgm:spPr/>
    </dgm:pt>
    <dgm:pt modelId="{72A58CE9-4845-4825-BA15-6B9D3F5E0371}" type="pres">
      <dgm:prSet presAssocID="{7AA000E2-CAD3-4CBF-8B99-2EED6DD85C34}" presName="sibTrans" presStyleCnt="0"/>
      <dgm:spPr/>
    </dgm:pt>
    <dgm:pt modelId="{5FC944E8-5C3D-45E4-8AD7-F00A7B375274}" type="pres">
      <dgm:prSet presAssocID="{FD6E0197-1585-4D51-A475-15FA520C9F57}" presName="compNode" presStyleCnt="0"/>
      <dgm:spPr/>
    </dgm:pt>
    <dgm:pt modelId="{D33286C1-D527-4752-90F2-6CF9974E6854}" type="pres">
      <dgm:prSet presAssocID="{FD6E0197-1585-4D51-A475-15FA520C9F57}" presName="bgRect" presStyleLbl="bgShp" presStyleIdx="2" presStyleCnt="8"/>
      <dgm:spPr/>
    </dgm:pt>
    <dgm:pt modelId="{478C090C-73DC-4513-978E-A2CE112E7041}" type="pres">
      <dgm:prSet presAssocID="{FD6E0197-1585-4D51-A475-15FA520C9F5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97CC3CB-E769-4F5B-944F-73106DEEBB82}" type="pres">
      <dgm:prSet presAssocID="{FD6E0197-1585-4D51-A475-15FA520C9F57}" presName="spaceRect" presStyleCnt="0"/>
      <dgm:spPr/>
    </dgm:pt>
    <dgm:pt modelId="{83773DF7-9FA8-4D1E-9715-4B2BB9316A22}" type="pres">
      <dgm:prSet presAssocID="{FD6E0197-1585-4D51-A475-15FA520C9F57}" presName="parTx" presStyleLbl="revTx" presStyleIdx="2" presStyleCnt="8">
        <dgm:presLayoutVars>
          <dgm:chMax val="0"/>
          <dgm:chPref val="0"/>
        </dgm:presLayoutVars>
      </dgm:prSet>
      <dgm:spPr/>
    </dgm:pt>
    <dgm:pt modelId="{F01D5A3A-3E21-4380-9B73-1C69F1B500A4}" type="pres">
      <dgm:prSet presAssocID="{C2F146D6-99DB-4292-A589-B57F44E46B9B}" presName="sibTrans" presStyleCnt="0"/>
      <dgm:spPr/>
    </dgm:pt>
    <dgm:pt modelId="{86818498-1A4C-4C19-8D2B-BF907D86B187}" type="pres">
      <dgm:prSet presAssocID="{3C652DD4-1A02-420A-AE7F-1B340256915C}" presName="compNode" presStyleCnt="0"/>
      <dgm:spPr/>
    </dgm:pt>
    <dgm:pt modelId="{6E51BAE5-0C17-4EAD-B1D4-CA4E9CC28DB3}" type="pres">
      <dgm:prSet presAssocID="{3C652DD4-1A02-420A-AE7F-1B340256915C}" presName="bgRect" presStyleLbl="bgShp" presStyleIdx="3" presStyleCnt="8"/>
      <dgm:spPr/>
    </dgm:pt>
    <dgm:pt modelId="{E2F9C9CE-3771-40D1-96C2-EDC67F29D141}" type="pres">
      <dgm:prSet presAssocID="{3C652DD4-1A02-420A-AE7F-1B340256915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113E7AB4-801C-4AAB-B25A-C301CA8FD5D5}" type="pres">
      <dgm:prSet presAssocID="{3C652DD4-1A02-420A-AE7F-1B340256915C}" presName="spaceRect" presStyleCnt="0"/>
      <dgm:spPr/>
    </dgm:pt>
    <dgm:pt modelId="{3472ACBE-265E-4B39-9389-AACECE6378EF}" type="pres">
      <dgm:prSet presAssocID="{3C652DD4-1A02-420A-AE7F-1B340256915C}" presName="parTx" presStyleLbl="revTx" presStyleIdx="3" presStyleCnt="8">
        <dgm:presLayoutVars>
          <dgm:chMax val="0"/>
          <dgm:chPref val="0"/>
        </dgm:presLayoutVars>
      </dgm:prSet>
      <dgm:spPr/>
    </dgm:pt>
    <dgm:pt modelId="{938B5D74-5747-4AE7-8E03-0645B8F6B665}" type="pres">
      <dgm:prSet presAssocID="{BE2DBD8B-2D06-49D2-B41B-148E904102AC}" presName="sibTrans" presStyleCnt="0"/>
      <dgm:spPr/>
    </dgm:pt>
    <dgm:pt modelId="{CE90D24D-2445-495E-A0F8-0DE4CB76C72C}" type="pres">
      <dgm:prSet presAssocID="{A1B9253E-802D-4D25-85CA-7604DD645FD2}" presName="compNode" presStyleCnt="0"/>
      <dgm:spPr/>
    </dgm:pt>
    <dgm:pt modelId="{A33304E9-A0AE-4C84-9BF8-C52C71E76CF1}" type="pres">
      <dgm:prSet presAssocID="{A1B9253E-802D-4D25-85CA-7604DD645FD2}" presName="bgRect" presStyleLbl="bgShp" presStyleIdx="4" presStyleCnt="8"/>
      <dgm:spPr/>
    </dgm:pt>
    <dgm:pt modelId="{C902C190-9AE2-4760-B988-D84C4CDCB946}" type="pres">
      <dgm:prSet presAssocID="{A1B9253E-802D-4D25-85CA-7604DD645FD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94665E51-2014-4925-B203-903476664234}" type="pres">
      <dgm:prSet presAssocID="{A1B9253E-802D-4D25-85CA-7604DD645FD2}" presName="spaceRect" presStyleCnt="0"/>
      <dgm:spPr/>
    </dgm:pt>
    <dgm:pt modelId="{BF66DD43-A052-4CC7-9C0B-2251BE160DAC}" type="pres">
      <dgm:prSet presAssocID="{A1B9253E-802D-4D25-85CA-7604DD645FD2}" presName="parTx" presStyleLbl="revTx" presStyleIdx="4" presStyleCnt="8">
        <dgm:presLayoutVars>
          <dgm:chMax val="0"/>
          <dgm:chPref val="0"/>
        </dgm:presLayoutVars>
      </dgm:prSet>
      <dgm:spPr/>
    </dgm:pt>
    <dgm:pt modelId="{951A00C1-2C8A-4FD4-BEFE-BE65347D223E}" type="pres">
      <dgm:prSet presAssocID="{42FE0DEF-58BC-4483-876A-871911F2E7AA}" presName="sibTrans" presStyleCnt="0"/>
      <dgm:spPr/>
    </dgm:pt>
    <dgm:pt modelId="{F028916C-7B04-4AC9-85F1-C92B0AB83861}" type="pres">
      <dgm:prSet presAssocID="{4E9D2D8C-2AF1-47B7-A771-7BCD26E3492B}" presName="compNode" presStyleCnt="0"/>
      <dgm:spPr/>
    </dgm:pt>
    <dgm:pt modelId="{EDCAD519-4EC4-41C3-BF1E-F41F7723E173}" type="pres">
      <dgm:prSet presAssocID="{4E9D2D8C-2AF1-47B7-A771-7BCD26E3492B}" presName="bgRect" presStyleLbl="bgShp" presStyleIdx="5" presStyleCnt="8"/>
      <dgm:spPr/>
    </dgm:pt>
    <dgm:pt modelId="{D5C0B09F-1F23-475B-84EA-8DA6FBB96CE4}" type="pres">
      <dgm:prSet presAssocID="{4E9D2D8C-2AF1-47B7-A771-7BCD26E3492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A34FAE-91EA-48D5-BE68-E59BC9E57EE6}" type="pres">
      <dgm:prSet presAssocID="{4E9D2D8C-2AF1-47B7-A771-7BCD26E3492B}" presName="spaceRect" presStyleCnt="0"/>
      <dgm:spPr/>
    </dgm:pt>
    <dgm:pt modelId="{6CAEC612-DEC3-4669-8AFF-4E57BBD726EE}" type="pres">
      <dgm:prSet presAssocID="{4E9D2D8C-2AF1-47B7-A771-7BCD26E3492B}" presName="parTx" presStyleLbl="revTx" presStyleIdx="5" presStyleCnt="8">
        <dgm:presLayoutVars>
          <dgm:chMax val="0"/>
          <dgm:chPref val="0"/>
        </dgm:presLayoutVars>
      </dgm:prSet>
      <dgm:spPr/>
    </dgm:pt>
    <dgm:pt modelId="{EB286C2F-3339-42CD-90F9-63C897A9D343}" type="pres">
      <dgm:prSet presAssocID="{95242B92-4828-4F38-9E5D-026C0EFE334C}" presName="sibTrans" presStyleCnt="0"/>
      <dgm:spPr/>
    </dgm:pt>
    <dgm:pt modelId="{F5DC8865-3DFC-4DE3-B99A-1F06EACFDFE9}" type="pres">
      <dgm:prSet presAssocID="{596DAE54-B2E6-4709-8487-097F0752FDE6}" presName="compNode" presStyleCnt="0"/>
      <dgm:spPr/>
    </dgm:pt>
    <dgm:pt modelId="{DA6B385C-E6B7-40D1-A2A8-8ED6BFE2D4B9}" type="pres">
      <dgm:prSet presAssocID="{596DAE54-B2E6-4709-8487-097F0752FDE6}" presName="bgRect" presStyleLbl="bgShp" presStyleIdx="6" presStyleCnt="8"/>
      <dgm:spPr/>
    </dgm:pt>
    <dgm:pt modelId="{80566F00-6EBA-4EFE-8FAF-BE28D0BE26A7}" type="pres">
      <dgm:prSet presAssocID="{596DAE54-B2E6-4709-8487-097F0752FDE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2D3515B-0A75-4AE1-B57D-0E6DDE7736BE}" type="pres">
      <dgm:prSet presAssocID="{596DAE54-B2E6-4709-8487-097F0752FDE6}" presName="spaceRect" presStyleCnt="0"/>
      <dgm:spPr/>
    </dgm:pt>
    <dgm:pt modelId="{1D31F921-9830-464F-92FB-D5C4BF683DED}" type="pres">
      <dgm:prSet presAssocID="{596DAE54-B2E6-4709-8487-097F0752FDE6}" presName="parTx" presStyleLbl="revTx" presStyleIdx="6" presStyleCnt="8">
        <dgm:presLayoutVars>
          <dgm:chMax val="0"/>
          <dgm:chPref val="0"/>
        </dgm:presLayoutVars>
      </dgm:prSet>
      <dgm:spPr/>
    </dgm:pt>
    <dgm:pt modelId="{6C2A474D-E2AD-484E-BCC8-313081A1F7E5}" type="pres">
      <dgm:prSet presAssocID="{8B40B71A-1439-43EB-AE27-87DDB9DC7205}" presName="sibTrans" presStyleCnt="0"/>
      <dgm:spPr/>
    </dgm:pt>
    <dgm:pt modelId="{A285F64C-FA9B-4537-B644-2F25D17E9541}" type="pres">
      <dgm:prSet presAssocID="{132F0DF9-334B-400A-82EF-CE4EFCE0C048}" presName="compNode" presStyleCnt="0"/>
      <dgm:spPr/>
    </dgm:pt>
    <dgm:pt modelId="{BD7AA499-A581-4D3F-8964-1C80C3D30E8A}" type="pres">
      <dgm:prSet presAssocID="{132F0DF9-334B-400A-82EF-CE4EFCE0C048}" presName="bgRect" presStyleLbl="bgShp" presStyleIdx="7" presStyleCnt="8"/>
      <dgm:spPr/>
    </dgm:pt>
    <dgm:pt modelId="{2CD11E01-9723-4728-824B-BD0E7085203D}" type="pres">
      <dgm:prSet presAssocID="{132F0DF9-334B-400A-82EF-CE4EFCE0C04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AD880CA-4945-4755-B766-431FA3B88957}" type="pres">
      <dgm:prSet presAssocID="{132F0DF9-334B-400A-82EF-CE4EFCE0C048}" presName="spaceRect" presStyleCnt="0"/>
      <dgm:spPr/>
    </dgm:pt>
    <dgm:pt modelId="{D4EF91CC-177A-418A-9B39-78D3AF53EB88}" type="pres">
      <dgm:prSet presAssocID="{132F0DF9-334B-400A-82EF-CE4EFCE0C048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2EAC7201-85CD-42FF-8E65-C9B30E22E278}" srcId="{B5D75073-4F30-4A54-A6F0-90D2615E0730}" destId="{FD6E0197-1585-4D51-A475-15FA520C9F57}" srcOrd="2" destOrd="0" parTransId="{D147EBAD-AF20-4FC7-9F22-8FECB83C27C4}" sibTransId="{C2F146D6-99DB-4292-A589-B57F44E46B9B}"/>
    <dgm:cxn modelId="{F3D38003-B3FB-46A3-9AC3-150C0B2CB2D1}" srcId="{B5D75073-4F30-4A54-A6F0-90D2615E0730}" destId="{132F0DF9-334B-400A-82EF-CE4EFCE0C048}" srcOrd="7" destOrd="0" parTransId="{9FFB4989-F729-4564-AA94-3924C0E249C8}" sibTransId="{8CBC751F-C116-424B-8F97-6F4BF0CD9F24}"/>
    <dgm:cxn modelId="{307F2C09-7C0D-43FF-B5BB-2012B92807E2}" srcId="{B5D75073-4F30-4A54-A6F0-90D2615E0730}" destId="{A54078D6-760D-4405-ACC0-E37CA0EA1D97}" srcOrd="1" destOrd="0" parTransId="{F22C8234-B6C4-4D2C-9869-E56E23EB9FD3}" sibTransId="{7AA000E2-CAD3-4CBF-8B99-2EED6DD85C34}"/>
    <dgm:cxn modelId="{CDBD4112-3A84-4700-997E-4C46470597CD}" srcId="{B5D75073-4F30-4A54-A6F0-90D2615E0730}" destId="{4E9D2D8C-2AF1-47B7-A771-7BCD26E3492B}" srcOrd="5" destOrd="0" parTransId="{854CFCB9-17C9-4547-8E5F-FDBDDD2D6BF2}" sibTransId="{95242B92-4828-4F38-9E5D-026C0EFE334C}"/>
    <dgm:cxn modelId="{772B8120-8DCB-475E-848F-978DE95B2F15}" type="presOf" srcId="{132F0DF9-334B-400A-82EF-CE4EFCE0C048}" destId="{D4EF91CC-177A-418A-9B39-78D3AF53EB88}" srcOrd="0" destOrd="0" presId="urn:microsoft.com/office/officeart/2018/2/layout/IconVerticalSolidList"/>
    <dgm:cxn modelId="{A8571C22-C883-4FB7-9A25-259A1CAF3A6D}" srcId="{B5D75073-4F30-4A54-A6F0-90D2615E0730}" destId="{A1B9253E-802D-4D25-85CA-7604DD645FD2}" srcOrd="4" destOrd="0" parTransId="{DC47CCCA-2535-439F-809A-0018FA427AAD}" sibTransId="{42FE0DEF-58BC-4483-876A-871911F2E7AA}"/>
    <dgm:cxn modelId="{0802714B-BCEA-4C65-8CD4-BB585A36EF95}" type="presOf" srcId="{E07D3975-7794-464E-93E2-D9630B30D845}" destId="{3D558630-1D13-4B7A-978A-427C69771A9D}" srcOrd="0" destOrd="0" presId="urn:microsoft.com/office/officeart/2018/2/layout/IconVerticalSolidList"/>
    <dgm:cxn modelId="{73232B6D-0136-49FD-B5E4-0799EC8B62E7}" type="presOf" srcId="{FD6E0197-1585-4D51-A475-15FA520C9F57}" destId="{83773DF7-9FA8-4D1E-9715-4B2BB9316A22}" srcOrd="0" destOrd="0" presId="urn:microsoft.com/office/officeart/2018/2/layout/IconVerticalSolidList"/>
    <dgm:cxn modelId="{04C5E054-50D2-4D71-ABDF-7802D6B99110}" type="presOf" srcId="{4E9D2D8C-2AF1-47B7-A771-7BCD26E3492B}" destId="{6CAEC612-DEC3-4669-8AFF-4E57BBD726EE}" srcOrd="0" destOrd="0" presId="urn:microsoft.com/office/officeart/2018/2/layout/IconVerticalSolidList"/>
    <dgm:cxn modelId="{A440587C-706A-45A3-BC50-6B12B1C0420D}" type="presOf" srcId="{B5D75073-4F30-4A54-A6F0-90D2615E0730}" destId="{7C5BBA21-8BAA-4D15-9F7D-F27B4469B723}" srcOrd="0" destOrd="0" presId="urn:microsoft.com/office/officeart/2018/2/layout/IconVerticalSolidList"/>
    <dgm:cxn modelId="{5CFED68E-5891-40D6-8316-CBB3AE6FFE04}" srcId="{B5D75073-4F30-4A54-A6F0-90D2615E0730}" destId="{3C652DD4-1A02-420A-AE7F-1B340256915C}" srcOrd="3" destOrd="0" parTransId="{EB3970C2-ED00-4706-9859-8DAF9782A12A}" sibTransId="{BE2DBD8B-2D06-49D2-B41B-148E904102AC}"/>
    <dgm:cxn modelId="{23A1D194-CF21-49D1-BC4C-594EC4F888CF}" srcId="{B5D75073-4F30-4A54-A6F0-90D2615E0730}" destId="{596DAE54-B2E6-4709-8487-097F0752FDE6}" srcOrd="6" destOrd="0" parTransId="{56613514-CC7C-4CED-9EA9-E51193BB3F38}" sibTransId="{8B40B71A-1439-43EB-AE27-87DDB9DC7205}"/>
    <dgm:cxn modelId="{92E962C6-23E6-495C-8DAB-F362D6C874B0}" type="presOf" srcId="{596DAE54-B2E6-4709-8487-097F0752FDE6}" destId="{1D31F921-9830-464F-92FB-D5C4BF683DED}" srcOrd="0" destOrd="0" presId="urn:microsoft.com/office/officeart/2018/2/layout/IconVerticalSolidList"/>
    <dgm:cxn modelId="{385492DD-5951-4B27-9FBC-D25A64D319A0}" type="presOf" srcId="{A1B9253E-802D-4D25-85CA-7604DD645FD2}" destId="{BF66DD43-A052-4CC7-9C0B-2251BE160DAC}" srcOrd="0" destOrd="0" presId="urn:microsoft.com/office/officeart/2018/2/layout/IconVerticalSolidList"/>
    <dgm:cxn modelId="{DB3C0FDF-582A-4849-A6B4-0FB645BFEB28}" type="presOf" srcId="{A54078D6-760D-4405-ACC0-E37CA0EA1D97}" destId="{5945F123-2D2A-449C-8F66-9BF48EC9F421}" srcOrd="0" destOrd="0" presId="urn:microsoft.com/office/officeart/2018/2/layout/IconVerticalSolidList"/>
    <dgm:cxn modelId="{AE430DEF-997C-4E4E-905D-9A9BEC44EB18}" type="presOf" srcId="{3C652DD4-1A02-420A-AE7F-1B340256915C}" destId="{3472ACBE-265E-4B39-9389-AACECE6378EF}" srcOrd="0" destOrd="0" presId="urn:microsoft.com/office/officeart/2018/2/layout/IconVerticalSolidList"/>
    <dgm:cxn modelId="{0F6BC6F7-0096-4E14-A9EC-70FB0ED5243E}" srcId="{B5D75073-4F30-4A54-A6F0-90D2615E0730}" destId="{E07D3975-7794-464E-93E2-D9630B30D845}" srcOrd="0" destOrd="0" parTransId="{F3BFAF05-3D29-48DB-AAEF-BFF6BEB33152}" sibTransId="{C4334DE3-1760-47C6-8ED5-BF10A4C36E94}"/>
    <dgm:cxn modelId="{60747F20-76A2-4A46-B1EE-C64660A0F45D}" type="presParOf" srcId="{7C5BBA21-8BAA-4D15-9F7D-F27B4469B723}" destId="{C85C6873-0098-4D21-A3F9-4B435E8D2D95}" srcOrd="0" destOrd="0" presId="urn:microsoft.com/office/officeart/2018/2/layout/IconVerticalSolidList"/>
    <dgm:cxn modelId="{6CE87182-EE33-4893-B688-7C197CD32969}" type="presParOf" srcId="{C85C6873-0098-4D21-A3F9-4B435E8D2D95}" destId="{D3836D5A-CB2B-42AF-BFC2-1735291EF586}" srcOrd="0" destOrd="0" presId="urn:microsoft.com/office/officeart/2018/2/layout/IconVerticalSolidList"/>
    <dgm:cxn modelId="{8DF5B2A6-D168-4162-99D8-A1C462DAD3E3}" type="presParOf" srcId="{C85C6873-0098-4D21-A3F9-4B435E8D2D95}" destId="{6D931274-947A-4B0F-9D00-6B192B7F3E0D}" srcOrd="1" destOrd="0" presId="urn:microsoft.com/office/officeart/2018/2/layout/IconVerticalSolidList"/>
    <dgm:cxn modelId="{248EDB44-ED65-43AA-804D-8E5F2FB4B164}" type="presParOf" srcId="{C85C6873-0098-4D21-A3F9-4B435E8D2D95}" destId="{6DE628CC-13F8-463C-BBA1-B39AF4A571C3}" srcOrd="2" destOrd="0" presId="urn:microsoft.com/office/officeart/2018/2/layout/IconVerticalSolidList"/>
    <dgm:cxn modelId="{03CD72B1-69D4-4BE9-B052-29021932CA2E}" type="presParOf" srcId="{C85C6873-0098-4D21-A3F9-4B435E8D2D95}" destId="{3D558630-1D13-4B7A-978A-427C69771A9D}" srcOrd="3" destOrd="0" presId="urn:microsoft.com/office/officeart/2018/2/layout/IconVerticalSolidList"/>
    <dgm:cxn modelId="{0FCEEFD9-1E9B-49BC-9FF1-7958890F1C66}" type="presParOf" srcId="{7C5BBA21-8BAA-4D15-9F7D-F27B4469B723}" destId="{16EDF56D-176A-41DF-A0CE-BA1F6B657256}" srcOrd="1" destOrd="0" presId="urn:microsoft.com/office/officeart/2018/2/layout/IconVerticalSolidList"/>
    <dgm:cxn modelId="{CCAFA5BB-7937-45F3-AD1C-1181C1AC7A9A}" type="presParOf" srcId="{7C5BBA21-8BAA-4D15-9F7D-F27B4469B723}" destId="{356875EE-F7BE-4E42-9FE1-269BF5DC57AF}" srcOrd="2" destOrd="0" presId="urn:microsoft.com/office/officeart/2018/2/layout/IconVerticalSolidList"/>
    <dgm:cxn modelId="{576359A5-6F70-43D6-AF0F-108C92F9165B}" type="presParOf" srcId="{356875EE-F7BE-4E42-9FE1-269BF5DC57AF}" destId="{B3B4D9F1-C338-4F3F-9F4A-B174DF19B892}" srcOrd="0" destOrd="0" presId="urn:microsoft.com/office/officeart/2018/2/layout/IconVerticalSolidList"/>
    <dgm:cxn modelId="{E70B6658-212A-4852-92E7-E1C9598B9B74}" type="presParOf" srcId="{356875EE-F7BE-4E42-9FE1-269BF5DC57AF}" destId="{2A178C2D-C079-4964-A063-F19038FDEEB3}" srcOrd="1" destOrd="0" presId="urn:microsoft.com/office/officeart/2018/2/layout/IconVerticalSolidList"/>
    <dgm:cxn modelId="{C8651DC0-69C8-4F4F-80E4-32D27D7A4DDB}" type="presParOf" srcId="{356875EE-F7BE-4E42-9FE1-269BF5DC57AF}" destId="{52D0F701-C600-490A-8934-A3F9011A9CF6}" srcOrd="2" destOrd="0" presId="urn:microsoft.com/office/officeart/2018/2/layout/IconVerticalSolidList"/>
    <dgm:cxn modelId="{CDB2274A-7465-43A9-8AAE-C3EA1695C4F5}" type="presParOf" srcId="{356875EE-F7BE-4E42-9FE1-269BF5DC57AF}" destId="{5945F123-2D2A-449C-8F66-9BF48EC9F421}" srcOrd="3" destOrd="0" presId="urn:microsoft.com/office/officeart/2018/2/layout/IconVerticalSolidList"/>
    <dgm:cxn modelId="{7EE9A008-6B9B-4AA5-A218-0F0B82585997}" type="presParOf" srcId="{7C5BBA21-8BAA-4D15-9F7D-F27B4469B723}" destId="{72A58CE9-4845-4825-BA15-6B9D3F5E0371}" srcOrd="3" destOrd="0" presId="urn:microsoft.com/office/officeart/2018/2/layout/IconVerticalSolidList"/>
    <dgm:cxn modelId="{D642C7BF-F59B-45A8-B900-0146928C4056}" type="presParOf" srcId="{7C5BBA21-8BAA-4D15-9F7D-F27B4469B723}" destId="{5FC944E8-5C3D-45E4-8AD7-F00A7B375274}" srcOrd="4" destOrd="0" presId="urn:microsoft.com/office/officeart/2018/2/layout/IconVerticalSolidList"/>
    <dgm:cxn modelId="{0DBC798A-7CA5-4A74-B814-B0CB9ADA00DD}" type="presParOf" srcId="{5FC944E8-5C3D-45E4-8AD7-F00A7B375274}" destId="{D33286C1-D527-4752-90F2-6CF9974E6854}" srcOrd="0" destOrd="0" presId="urn:microsoft.com/office/officeart/2018/2/layout/IconVerticalSolidList"/>
    <dgm:cxn modelId="{EF110CE5-1149-4062-914D-D7F1B6350B8F}" type="presParOf" srcId="{5FC944E8-5C3D-45E4-8AD7-F00A7B375274}" destId="{478C090C-73DC-4513-978E-A2CE112E7041}" srcOrd="1" destOrd="0" presId="urn:microsoft.com/office/officeart/2018/2/layout/IconVerticalSolidList"/>
    <dgm:cxn modelId="{C5636CFB-E407-464E-B864-1CD53E8647B8}" type="presParOf" srcId="{5FC944E8-5C3D-45E4-8AD7-F00A7B375274}" destId="{F97CC3CB-E769-4F5B-944F-73106DEEBB82}" srcOrd="2" destOrd="0" presId="urn:microsoft.com/office/officeart/2018/2/layout/IconVerticalSolidList"/>
    <dgm:cxn modelId="{F8CB3420-72A3-48B1-BE3A-6E75685567D0}" type="presParOf" srcId="{5FC944E8-5C3D-45E4-8AD7-F00A7B375274}" destId="{83773DF7-9FA8-4D1E-9715-4B2BB9316A22}" srcOrd="3" destOrd="0" presId="urn:microsoft.com/office/officeart/2018/2/layout/IconVerticalSolidList"/>
    <dgm:cxn modelId="{8C231745-6BCC-49B6-BE52-97CE4F79E8C1}" type="presParOf" srcId="{7C5BBA21-8BAA-4D15-9F7D-F27B4469B723}" destId="{F01D5A3A-3E21-4380-9B73-1C69F1B500A4}" srcOrd="5" destOrd="0" presId="urn:microsoft.com/office/officeart/2018/2/layout/IconVerticalSolidList"/>
    <dgm:cxn modelId="{B3021585-E008-4544-A586-CBDAB53F87E6}" type="presParOf" srcId="{7C5BBA21-8BAA-4D15-9F7D-F27B4469B723}" destId="{86818498-1A4C-4C19-8D2B-BF907D86B187}" srcOrd="6" destOrd="0" presId="urn:microsoft.com/office/officeart/2018/2/layout/IconVerticalSolidList"/>
    <dgm:cxn modelId="{E62CD7E1-72DC-43C2-BB24-58E448DBD58D}" type="presParOf" srcId="{86818498-1A4C-4C19-8D2B-BF907D86B187}" destId="{6E51BAE5-0C17-4EAD-B1D4-CA4E9CC28DB3}" srcOrd="0" destOrd="0" presId="urn:microsoft.com/office/officeart/2018/2/layout/IconVerticalSolidList"/>
    <dgm:cxn modelId="{A8D42425-2F63-4674-86B3-4247B1AD35E1}" type="presParOf" srcId="{86818498-1A4C-4C19-8D2B-BF907D86B187}" destId="{E2F9C9CE-3771-40D1-96C2-EDC67F29D141}" srcOrd="1" destOrd="0" presId="urn:microsoft.com/office/officeart/2018/2/layout/IconVerticalSolidList"/>
    <dgm:cxn modelId="{6AB335F1-F7E9-443F-881D-889EE428BA26}" type="presParOf" srcId="{86818498-1A4C-4C19-8D2B-BF907D86B187}" destId="{113E7AB4-801C-4AAB-B25A-C301CA8FD5D5}" srcOrd="2" destOrd="0" presId="urn:microsoft.com/office/officeart/2018/2/layout/IconVerticalSolidList"/>
    <dgm:cxn modelId="{E2E0AC8A-F03A-44DA-9E2D-E77B56FFAB72}" type="presParOf" srcId="{86818498-1A4C-4C19-8D2B-BF907D86B187}" destId="{3472ACBE-265E-4B39-9389-AACECE6378EF}" srcOrd="3" destOrd="0" presId="urn:microsoft.com/office/officeart/2018/2/layout/IconVerticalSolidList"/>
    <dgm:cxn modelId="{AF25946C-78AA-498E-B1FF-893E9931F929}" type="presParOf" srcId="{7C5BBA21-8BAA-4D15-9F7D-F27B4469B723}" destId="{938B5D74-5747-4AE7-8E03-0645B8F6B665}" srcOrd="7" destOrd="0" presId="urn:microsoft.com/office/officeart/2018/2/layout/IconVerticalSolidList"/>
    <dgm:cxn modelId="{F21B9BBA-C2DE-47FE-BF02-19179F5EF385}" type="presParOf" srcId="{7C5BBA21-8BAA-4D15-9F7D-F27B4469B723}" destId="{CE90D24D-2445-495E-A0F8-0DE4CB76C72C}" srcOrd="8" destOrd="0" presId="urn:microsoft.com/office/officeart/2018/2/layout/IconVerticalSolidList"/>
    <dgm:cxn modelId="{E49F9460-BB7E-4E41-827D-FF5131418AD3}" type="presParOf" srcId="{CE90D24D-2445-495E-A0F8-0DE4CB76C72C}" destId="{A33304E9-A0AE-4C84-9BF8-C52C71E76CF1}" srcOrd="0" destOrd="0" presId="urn:microsoft.com/office/officeart/2018/2/layout/IconVerticalSolidList"/>
    <dgm:cxn modelId="{A6E0D2DB-5572-4FCE-96A4-64CD42C1E841}" type="presParOf" srcId="{CE90D24D-2445-495E-A0F8-0DE4CB76C72C}" destId="{C902C190-9AE2-4760-B988-D84C4CDCB946}" srcOrd="1" destOrd="0" presId="urn:microsoft.com/office/officeart/2018/2/layout/IconVerticalSolidList"/>
    <dgm:cxn modelId="{7EAD4F44-4374-4DE2-B085-EAFB748E9096}" type="presParOf" srcId="{CE90D24D-2445-495E-A0F8-0DE4CB76C72C}" destId="{94665E51-2014-4925-B203-903476664234}" srcOrd="2" destOrd="0" presId="urn:microsoft.com/office/officeart/2018/2/layout/IconVerticalSolidList"/>
    <dgm:cxn modelId="{AD070D65-E51E-410F-A8DC-8670791023E0}" type="presParOf" srcId="{CE90D24D-2445-495E-A0F8-0DE4CB76C72C}" destId="{BF66DD43-A052-4CC7-9C0B-2251BE160DAC}" srcOrd="3" destOrd="0" presId="urn:microsoft.com/office/officeart/2018/2/layout/IconVerticalSolidList"/>
    <dgm:cxn modelId="{703DD772-111C-4B9D-9A76-982015BDA6D9}" type="presParOf" srcId="{7C5BBA21-8BAA-4D15-9F7D-F27B4469B723}" destId="{951A00C1-2C8A-4FD4-BEFE-BE65347D223E}" srcOrd="9" destOrd="0" presId="urn:microsoft.com/office/officeart/2018/2/layout/IconVerticalSolidList"/>
    <dgm:cxn modelId="{BFE01EC3-17BA-4A6A-8DAB-A4C59B85B211}" type="presParOf" srcId="{7C5BBA21-8BAA-4D15-9F7D-F27B4469B723}" destId="{F028916C-7B04-4AC9-85F1-C92B0AB83861}" srcOrd="10" destOrd="0" presId="urn:microsoft.com/office/officeart/2018/2/layout/IconVerticalSolidList"/>
    <dgm:cxn modelId="{4F09E593-7BB5-4D93-AB3B-08689A79AD4E}" type="presParOf" srcId="{F028916C-7B04-4AC9-85F1-C92B0AB83861}" destId="{EDCAD519-4EC4-41C3-BF1E-F41F7723E173}" srcOrd="0" destOrd="0" presId="urn:microsoft.com/office/officeart/2018/2/layout/IconVerticalSolidList"/>
    <dgm:cxn modelId="{83E084D6-2189-4FEB-B7E3-0FA62C45DFB4}" type="presParOf" srcId="{F028916C-7B04-4AC9-85F1-C92B0AB83861}" destId="{D5C0B09F-1F23-475B-84EA-8DA6FBB96CE4}" srcOrd="1" destOrd="0" presId="urn:microsoft.com/office/officeart/2018/2/layout/IconVerticalSolidList"/>
    <dgm:cxn modelId="{18AE2719-AAF9-43C2-938E-CF61DEA6CDCC}" type="presParOf" srcId="{F028916C-7B04-4AC9-85F1-C92B0AB83861}" destId="{AEA34FAE-91EA-48D5-BE68-E59BC9E57EE6}" srcOrd="2" destOrd="0" presId="urn:microsoft.com/office/officeart/2018/2/layout/IconVerticalSolidList"/>
    <dgm:cxn modelId="{05AE7514-8B06-43CC-8A6A-64CA747D3BCE}" type="presParOf" srcId="{F028916C-7B04-4AC9-85F1-C92B0AB83861}" destId="{6CAEC612-DEC3-4669-8AFF-4E57BBD726EE}" srcOrd="3" destOrd="0" presId="urn:microsoft.com/office/officeart/2018/2/layout/IconVerticalSolidList"/>
    <dgm:cxn modelId="{81B28C1B-BE76-4795-9C9B-572730E08F8F}" type="presParOf" srcId="{7C5BBA21-8BAA-4D15-9F7D-F27B4469B723}" destId="{EB286C2F-3339-42CD-90F9-63C897A9D343}" srcOrd="11" destOrd="0" presId="urn:microsoft.com/office/officeart/2018/2/layout/IconVerticalSolidList"/>
    <dgm:cxn modelId="{9F3E5DDB-6C42-4B88-95F6-769E53389A74}" type="presParOf" srcId="{7C5BBA21-8BAA-4D15-9F7D-F27B4469B723}" destId="{F5DC8865-3DFC-4DE3-B99A-1F06EACFDFE9}" srcOrd="12" destOrd="0" presId="urn:microsoft.com/office/officeart/2018/2/layout/IconVerticalSolidList"/>
    <dgm:cxn modelId="{042435C1-9383-417F-8F3F-B57899D9E5D0}" type="presParOf" srcId="{F5DC8865-3DFC-4DE3-B99A-1F06EACFDFE9}" destId="{DA6B385C-E6B7-40D1-A2A8-8ED6BFE2D4B9}" srcOrd="0" destOrd="0" presId="urn:microsoft.com/office/officeart/2018/2/layout/IconVerticalSolidList"/>
    <dgm:cxn modelId="{8B3FA9B0-0E93-499F-9E71-CD5F2F76CFC7}" type="presParOf" srcId="{F5DC8865-3DFC-4DE3-B99A-1F06EACFDFE9}" destId="{80566F00-6EBA-4EFE-8FAF-BE28D0BE26A7}" srcOrd="1" destOrd="0" presId="urn:microsoft.com/office/officeart/2018/2/layout/IconVerticalSolidList"/>
    <dgm:cxn modelId="{F4E53522-040E-4CED-908B-8E9D03690385}" type="presParOf" srcId="{F5DC8865-3DFC-4DE3-B99A-1F06EACFDFE9}" destId="{82D3515B-0A75-4AE1-B57D-0E6DDE7736BE}" srcOrd="2" destOrd="0" presId="urn:microsoft.com/office/officeart/2018/2/layout/IconVerticalSolidList"/>
    <dgm:cxn modelId="{94F19AF8-0621-43C6-A8A3-E89D936AB403}" type="presParOf" srcId="{F5DC8865-3DFC-4DE3-B99A-1F06EACFDFE9}" destId="{1D31F921-9830-464F-92FB-D5C4BF683DED}" srcOrd="3" destOrd="0" presId="urn:microsoft.com/office/officeart/2018/2/layout/IconVerticalSolidList"/>
    <dgm:cxn modelId="{6B5C7397-2F0C-4A0C-B994-AAD010199150}" type="presParOf" srcId="{7C5BBA21-8BAA-4D15-9F7D-F27B4469B723}" destId="{6C2A474D-E2AD-484E-BCC8-313081A1F7E5}" srcOrd="13" destOrd="0" presId="urn:microsoft.com/office/officeart/2018/2/layout/IconVerticalSolidList"/>
    <dgm:cxn modelId="{F69E1BCF-F821-4EB8-82EC-DAA952C730A8}" type="presParOf" srcId="{7C5BBA21-8BAA-4D15-9F7D-F27B4469B723}" destId="{A285F64C-FA9B-4537-B644-2F25D17E9541}" srcOrd="14" destOrd="0" presId="urn:microsoft.com/office/officeart/2018/2/layout/IconVerticalSolidList"/>
    <dgm:cxn modelId="{368BABFF-EA54-477D-84AE-AED8C8D3C5C1}" type="presParOf" srcId="{A285F64C-FA9B-4537-B644-2F25D17E9541}" destId="{BD7AA499-A581-4D3F-8964-1C80C3D30E8A}" srcOrd="0" destOrd="0" presId="urn:microsoft.com/office/officeart/2018/2/layout/IconVerticalSolidList"/>
    <dgm:cxn modelId="{CAF5FEC7-85EE-4AAD-954D-DB64EA4D8608}" type="presParOf" srcId="{A285F64C-FA9B-4537-B644-2F25D17E9541}" destId="{2CD11E01-9723-4728-824B-BD0E7085203D}" srcOrd="1" destOrd="0" presId="urn:microsoft.com/office/officeart/2018/2/layout/IconVerticalSolidList"/>
    <dgm:cxn modelId="{15B500D3-171F-46B1-9F32-705000AAEAE6}" type="presParOf" srcId="{A285F64C-FA9B-4537-B644-2F25D17E9541}" destId="{3AD880CA-4945-4755-B766-431FA3B88957}" srcOrd="2" destOrd="0" presId="urn:microsoft.com/office/officeart/2018/2/layout/IconVerticalSolidList"/>
    <dgm:cxn modelId="{E22C7BD7-2C47-4AA5-8BB8-FB5F965132DD}" type="presParOf" srcId="{A285F64C-FA9B-4537-B644-2F25D17E9541}" destId="{D4EF91CC-177A-418A-9B39-78D3AF53EB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274745-D765-40B7-B4FA-A2390F31E8E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AE3801-5CC3-4AED-AB23-C8FC528B7192}">
      <dgm:prSet/>
      <dgm:spPr/>
      <dgm:t>
        <a:bodyPr/>
        <a:lstStyle/>
        <a:p>
          <a:pPr>
            <a:defRPr cap="all"/>
          </a:pPr>
          <a:r>
            <a:rPr lang="en-US" b="1"/>
            <a:t>Data Collection: </a:t>
          </a:r>
          <a:r>
            <a:rPr lang="en-US"/>
            <a:t>Extract data from CVE repositories.</a:t>
          </a:r>
        </a:p>
      </dgm:t>
    </dgm:pt>
    <dgm:pt modelId="{E501C008-FFAC-4E54-9A8B-DAC42FF0FF42}" type="parTrans" cxnId="{B4F6F41B-434D-4B49-A56B-51A5C8F6D054}">
      <dgm:prSet/>
      <dgm:spPr/>
      <dgm:t>
        <a:bodyPr/>
        <a:lstStyle/>
        <a:p>
          <a:endParaRPr lang="en-US"/>
        </a:p>
      </dgm:t>
    </dgm:pt>
    <dgm:pt modelId="{AC11D27E-D457-4BFE-B7AA-BCFA3288CEE0}" type="sibTrans" cxnId="{B4F6F41B-434D-4B49-A56B-51A5C8F6D054}">
      <dgm:prSet/>
      <dgm:spPr/>
      <dgm:t>
        <a:bodyPr/>
        <a:lstStyle/>
        <a:p>
          <a:endParaRPr lang="en-US"/>
        </a:p>
      </dgm:t>
    </dgm:pt>
    <dgm:pt modelId="{7C41F1F3-E4DF-413B-B72D-FA77BDF113BC}">
      <dgm:prSet/>
      <dgm:spPr/>
      <dgm:t>
        <a:bodyPr/>
        <a:lstStyle/>
        <a:p>
          <a:pPr>
            <a:defRPr cap="all"/>
          </a:pPr>
          <a:r>
            <a:rPr lang="en-US" b="1"/>
            <a:t>Preprocessing:</a:t>
          </a:r>
          <a:r>
            <a:rPr lang="en-US"/>
            <a:t> Clean data, tokenize descriptions, and label severity.</a:t>
          </a:r>
        </a:p>
      </dgm:t>
    </dgm:pt>
    <dgm:pt modelId="{828C0EE1-EAE7-4895-80B6-5E7CA75280F2}" type="parTrans" cxnId="{BD43F350-B3F4-4E7C-934A-130064FB6FB4}">
      <dgm:prSet/>
      <dgm:spPr/>
      <dgm:t>
        <a:bodyPr/>
        <a:lstStyle/>
        <a:p>
          <a:endParaRPr lang="en-US"/>
        </a:p>
      </dgm:t>
    </dgm:pt>
    <dgm:pt modelId="{020C2D33-5965-43DB-ADC0-0828295E463C}" type="sibTrans" cxnId="{BD43F350-B3F4-4E7C-934A-130064FB6FB4}">
      <dgm:prSet/>
      <dgm:spPr/>
      <dgm:t>
        <a:bodyPr/>
        <a:lstStyle/>
        <a:p>
          <a:endParaRPr lang="en-US"/>
        </a:p>
      </dgm:t>
    </dgm:pt>
    <dgm:pt modelId="{806A1DB5-A962-47E3-9C8E-0B9AC4205212}">
      <dgm:prSet/>
      <dgm:spPr/>
      <dgm:t>
        <a:bodyPr/>
        <a:lstStyle/>
        <a:p>
          <a:pPr>
            <a:defRPr cap="all"/>
          </a:pPr>
          <a:r>
            <a:rPr lang="en-US" b="1"/>
            <a:t>Model Training: </a:t>
          </a:r>
          <a:r>
            <a:rPr lang="en-US"/>
            <a:t>Apply algorithms like Random Forest, ANN, and CNN(Convolutional Neural Networks).</a:t>
          </a:r>
        </a:p>
      </dgm:t>
    </dgm:pt>
    <dgm:pt modelId="{90D93807-2740-4224-B026-BF7DCD7CA99A}" type="parTrans" cxnId="{5EC62412-0579-45F9-BC8E-76664D2DE2FC}">
      <dgm:prSet/>
      <dgm:spPr/>
      <dgm:t>
        <a:bodyPr/>
        <a:lstStyle/>
        <a:p>
          <a:endParaRPr lang="en-US"/>
        </a:p>
      </dgm:t>
    </dgm:pt>
    <dgm:pt modelId="{DB0EC0BE-AC20-427A-A1E6-403A4D4107A7}" type="sibTrans" cxnId="{5EC62412-0579-45F9-BC8E-76664D2DE2FC}">
      <dgm:prSet/>
      <dgm:spPr/>
      <dgm:t>
        <a:bodyPr/>
        <a:lstStyle/>
        <a:p>
          <a:endParaRPr lang="en-US"/>
        </a:p>
      </dgm:t>
    </dgm:pt>
    <dgm:pt modelId="{EC0D490D-12E6-4BF4-A85F-BF703CEC181D}">
      <dgm:prSet/>
      <dgm:spPr/>
      <dgm:t>
        <a:bodyPr/>
        <a:lstStyle/>
        <a:p>
          <a:pPr>
            <a:defRPr cap="all"/>
          </a:pPr>
          <a:r>
            <a:rPr lang="en-US" b="1"/>
            <a:t>Evaluation: </a:t>
          </a:r>
          <a:r>
            <a:rPr lang="en-US"/>
            <a:t>Measure accuracy, precision, and recall.</a:t>
          </a:r>
        </a:p>
      </dgm:t>
    </dgm:pt>
    <dgm:pt modelId="{8CB99E4F-9A80-4C80-BAC2-595A88FBD884}" type="parTrans" cxnId="{F0C93034-6D73-47FB-A124-C5CDB72CB0D3}">
      <dgm:prSet/>
      <dgm:spPr/>
      <dgm:t>
        <a:bodyPr/>
        <a:lstStyle/>
        <a:p>
          <a:endParaRPr lang="en-US"/>
        </a:p>
      </dgm:t>
    </dgm:pt>
    <dgm:pt modelId="{84E67C9C-DCA9-4E2D-B178-4B492C7E38F3}" type="sibTrans" cxnId="{F0C93034-6D73-47FB-A124-C5CDB72CB0D3}">
      <dgm:prSet/>
      <dgm:spPr/>
      <dgm:t>
        <a:bodyPr/>
        <a:lstStyle/>
        <a:p>
          <a:endParaRPr lang="en-US"/>
        </a:p>
      </dgm:t>
    </dgm:pt>
    <dgm:pt modelId="{335C0170-78EB-4273-ABEE-893DB91C850F}">
      <dgm:prSet/>
      <dgm:spPr/>
      <dgm:t>
        <a:bodyPr/>
        <a:lstStyle/>
        <a:p>
          <a:pPr>
            <a:defRPr cap="all"/>
          </a:pPr>
          <a:r>
            <a:rPr lang="en-US" b="1"/>
            <a:t>Visualization: </a:t>
          </a:r>
          <a:r>
            <a:rPr lang="en-US"/>
            <a:t>Present results with graphs and charts.</a:t>
          </a:r>
        </a:p>
      </dgm:t>
    </dgm:pt>
    <dgm:pt modelId="{C2FE72DD-3E6A-47A4-AF6B-E757AEDAF394}" type="parTrans" cxnId="{009ECF5A-5FBE-4DB9-BC75-6504B4035DFE}">
      <dgm:prSet/>
      <dgm:spPr/>
      <dgm:t>
        <a:bodyPr/>
        <a:lstStyle/>
        <a:p>
          <a:endParaRPr lang="en-US"/>
        </a:p>
      </dgm:t>
    </dgm:pt>
    <dgm:pt modelId="{094582C6-6028-4EF3-BA4A-DA3ECB8473FA}" type="sibTrans" cxnId="{009ECF5A-5FBE-4DB9-BC75-6504B4035DFE}">
      <dgm:prSet/>
      <dgm:spPr/>
      <dgm:t>
        <a:bodyPr/>
        <a:lstStyle/>
        <a:p>
          <a:endParaRPr lang="en-US"/>
        </a:p>
      </dgm:t>
    </dgm:pt>
    <dgm:pt modelId="{BA9D074F-58B7-4B49-A4F8-02C73757C667}" type="pres">
      <dgm:prSet presAssocID="{F1274745-D765-40B7-B4FA-A2390F31E8EF}" presName="root" presStyleCnt="0">
        <dgm:presLayoutVars>
          <dgm:dir/>
          <dgm:resizeHandles val="exact"/>
        </dgm:presLayoutVars>
      </dgm:prSet>
      <dgm:spPr/>
    </dgm:pt>
    <dgm:pt modelId="{E1FB29F2-19C8-4356-8691-158D16FF27BE}" type="pres">
      <dgm:prSet presAssocID="{01AE3801-5CC3-4AED-AB23-C8FC528B7192}" presName="compNode" presStyleCnt="0"/>
      <dgm:spPr/>
    </dgm:pt>
    <dgm:pt modelId="{508B44B7-78C0-4F17-8210-BD3CE008BDBD}" type="pres">
      <dgm:prSet presAssocID="{01AE3801-5CC3-4AED-AB23-C8FC528B719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1A18933-5918-4FCA-A8A4-A20B203AD026}" type="pres">
      <dgm:prSet presAssocID="{01AE3801-5CC3-4AED-AB23-C8FC528B71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283A94-CCBE-4CD2-8897-321C98EC5BC6}" type="pres">
      <dgm:prSet presAssocID="{01AE3801-5CC3-4AED-AB23-C8FC528B7192}" presName="spaceRect" presStyleCnt="0"/>
      <dgm:spPr/>
    </dgm:pt>
    <dgm:pt modelId="{7319A38B-B378-4901-8ECD-C95E55E09837}" type="pres">
      <dgm:prSet presAssocID="{01AE3801-5CC3-4AED-AB23-C8FC528B7192}" presName="textRect" presStyleLbl="revTx" presStyleIdx="0" presStyleCnt="5">
        <dgm:presLayoutVars>
          <dgm:chMax val="1"/>
          <dgm:chPref val="1"/>
        </dgm:presLayoutVars>
      </dgm:prSet>
      <dgm:spPr/>
    </dgm:pt>
    <dgm:pt modelId="{5894ABF7-2AB7-4F63-B0B3-11C4823E7B73}" type="pres">
      <dgm:prSet presAssocID="{AC11D27E-D457-4BFE-B7AA-BCFA3288CEE0}" presName="sibTrans" presStyleCnt="0"/>
      <dgm:spPr/>
    </dgm:pt>
    <dgm:pt modelId="{B38F0FE0-D102-4699-B56B-36EB5C3A400D}" type="pres">
      <dgm:prSet presAssocID="{7C41F1F3-E4DF-413B-B72D-FA77BDF113BC}" presName="compNode" presStyleCnt="0"/>
      <dgm:spPr/>
    </dgm:pt>
    <dgm:pt modelId="{D184114F-2BB9-456B-B473-B47CD39247EB}" type="pres">
      <dgm:prSet presAssocID="{7C41F1F3-E4DF-413B-B72D-FA77BDF113B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6FD1A15-D149-4D38-99A2-629A4CB1A6E6}" type="pres">
      <dgm:prSet presAssocID="{7C41F1F3-E4DF-413B-B72D-FA77BDF113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A0256BD-9763-47C2-A556-37A2212943C1}" type="pres">
      <dgm:prSet presAssocID="{7C41F1F3-E4DF-413B-B72D-FA77BDF113BC}" presName="spaceRect" presStyleCnt="0"/>
      <dgm:spPr/>
    </dgm:pt>
    <dgm:pt modelId="{6C32CE37-0696-4343-95B1-F353DBF7C6A4}" type="pres">
      <dgm:prSet presAssocID="{7C41F1F3-E4DF-413B-B72D-FA77BDF113BC}" presName="textRect" presStyleLbl="revTx" presStyleIdx="1" presStyleCnt="5">
        <dgm:presLayoutVars>
          <dgm:chMax val="1"/>
          <dgm:chPref val="1"/>
        </dgm:presLayoutVars>
      </dgm:prSet>
      <dgm:spPr/>
    </dgm:pt>
    <dgm:pt modelId="{6B293518-5DA2-49ED-BFFF-C9404A97F193}" type="pres">
      <dgm:prSet presAssocID="{020C2D33-5965-43DB-ADC0-0828295E463C}" presName="sibTrans" presStyleCnt="0"/>
      <dgm:spPr/>
    </dgm:pt>
    <dgm:pt modelId="{18CD3B4D-46FD-4B9D-98EA-ECDD022AB1FA}" type="pres">
      <dgm:prSet presAssocID="{806A1DB5-A962-47E3-9C8E-0B9AC4205212}" presName="compNode" presStyleCnt="0"/>
      <dgm:spPr/>
    </dgm:pt>
    <dgm:pt modelId="{1F93DFC1-9118-40BA-8B0B-A2CF6949C2DD}" type="pres">
      <dgm:prSet presAssocID="{806A1DB5-A962-47E3-9C8E-0B9AC42052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3283BD-76C1-4B1A-855D-9FA14ECAA0CF}" type="pres">
      <dgm:prSet presAssocID="{806A1DB5-A962-47E3-9C8E-0B9AC42052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95A0DC6-70F1-4447-BFE1-6953B4F12BBC}" type="pres">
      <dgm:prSet presAssocID="{806A1DB5-A962-47E3-9C8E-0B9AC4205212}" presName="spaceRect" presStyleCnt="0"/>
      <dgm:spPr/>
    </dgm:pt>
    <dgm:pt modelId="{9096E72D-3DDA-4A2B-A317-371494A48EE5}" type="pres">
      <dgm:prSet presAssocID="{806A1DB5-A962-47E3-9C8E-0B9AC4205212}" presName="textRect" presStyleLbl="revTx" presStyleIdx="2" presStyleCnt="5">
        <dgm:presLayoutVars>
          <dgm:chMax val="1"/>
          <dgm:chPref val="1"/>
        </dgm:presLayoutVars>
      </dgm:prSet>
      <dgm:spPr/>
    </dgm:pt>
    <dgm:pt modelId="{B881D012-418A-4DC8-A5F7-D9DDD07DD846}" type="pres">
      <dgm:prSet presAssocID="{DB0EC0BE-AC20-427A-A1E6-403A4D4107A7}" presName="sibTrans" presStyleCnt="0"/>
      <dgm:spPr/>
    </dgm:pt>
    <dgm:pt modelId="{A6AA7F1A-6E61-4E23-BA2B-06A80E3B13B5}" type="pres">
      <dgm:prSet presAssocID="{EC0D490D-12E6-4BF4-A85F-BF703CEC181D}" presName="compNode" presStyleCnt="0"/>
      <dgm:spPr/>
    </dgm:pt>
    <dgm:pt modelId="{AD0A4B4B-98BB-4B80-865E-07521C2EB0B9}" type="pres">
      <dgm:prSet presAssocID="{EC0D490D-12E6-4BF4-A85F-BF703CEC181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240D72-FE78-4561-A439-5A81811CBB47}" type="pres">
      <dgm:prSet presAssocID="{EC0D490D-12E6-4BF4-A85F-BF703CEC18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C7AF112F-AF07-4666-9819-7D6CB01FB683}" type="pres">
      <dgm:prSet presAssocID="{EC0D490D-12E6-4BF4-A85F-BF703CEC181D}" presName="spaceRect" presStyleCnt="0"/>
      <dgm:spPr/>
    </dgm:pt>
    <dgm:pt modelId="{9500D3EE-70AC-485F-9A80-C85EFDABFD01}" type="pres">
      <dgm:prSet presAssocID="{EC0D490D-12E6-4BF4-A85F-BF703CEC181D}" presName="textRect" presStyleLbl="revTx" presStyleIdx="3" presStyleCnt="5">
        <dgm:presLayoutVars>
          <dgm:chMax val="1"/>
          <dgm:chPref val="1"/>
        </dgm:presLayoutVars>
      </dgm:prSet>
      <dgm:spPr/>
    </dgm:pt>
    <dgm:pt modelId="{1A7E41CE-0A64-46CC-9BE8-13465A9C11CA}" type="pres">
      <dgm:prSet presAssocID="{84E67C9C-DCA9-4E2D-B178-4B492C7E38F3}" presName="sibTrans" presStyleCnt="0"/>
      <dgm:spPr/>
    </dgm:pt>
    <dgm:pt modelId="{1746B99B-F049-4698-B037-B9A2A5088AAD}" type="pres">
      <dgm:prSet presAssocID="{335C0170-78EB-4273-ABEE-893DB91C850F}" presName="compNode" presStyleCnt="0"/>
      <dgm:spPr/>
    </dgm:pt>
    <dgm:pt modelId="{8C4022E1-F206-4B71-B077-323B4AACD465}" type="pres">
      <dgm:prSet presAssocID="{335C0170-78EB-4273-ABEE-893DB91C850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0A2F1B0-C008-4BC3-B095-ACF09780F0B8}" type="pres">
      <dgm:prSet presAssocID="{335C0170-78EB-4273-ABEE-893DB91C85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667B18-77C8-473F-B531-9F088211BC8B}" type="pres">
      <dgm:prSet presAssocID="{335C0170-78EB-4273-ABEE-893DB91C850F}" presName="spaceRect" presStyleCnt="0"/>
      <dgm:spPr/>
    </dgm:pt>
    <dgm:pt modelId="{F4D50E00-6E05-41D7-A8F4-5EDD5919EBEC}" type="pres">
      <dgm:prSet presAssocID="{335C0170-78EB-4273-ABEE-893DB91C85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EC62412-0579-45F9-BC8E-76664D2DE2FC}" srcId="{F1274745-D765-40B7-B4FA-A2390F31E8EF}" destId="{806A1DB5-A962-47E3-9C8E-0B9AC4205212}" srcOrd="2" destOrd="0" parTransId="{90D93807-2740-4224-B026-BF7DCD7CA99A}" sibTransId="{DB0EC0BE-AC20-427A-A1E6-403A4D4107A7}"/>
    <dgm:cxn modelId="{B4F6F41B-434D-4B49-A56B-51A5C8F6D054}" srcId="{F1274745-D765-40B7-B4FA-A2390F31E8EF}" destId="{01AE3801-5CC3-4AED-AB23-C8FC528B7192}" srcOrd="0" destOrd="0" parTransId="{E501C008-FFAC-4E54-9A8B-DAC42FF0FF42}" sibTransId="{AC11D27E-D457-4BFE-B7AA-BCFA3288CEE0}"/>
    <dgm:cxn modelId="{F0C93034-6D73-47FB-A124-C5CDB72CB0D3}" srcId="{F1274745-D765-40B7-B4FA-A2390F31E8EF}" destId="{EC0D490D-12E6-4BF4-A85F-BF703CEC181D}" srcOrd="3" destOrd="0" parTransId="{8CB99E4F-9A80-4C80-BAC2-595A88FBD884}" sibTransId="{84E67C9C-DCA9-4E2D-B178-4B492C7E38F3}"/>
    <dgm:cxn modelId="{F69AE662-785F-4B9F-A0DD-3CBB3A410DEF}" type="presOf" srcId="{01AE3801-5CC3-4AED-AB23-C8FC528B7192}" destId="{7319A38B-B378-4901-8ECD-C95E55E09837}" srcOrd="0" destOrd="0" presId="urn:microsoft.com/office/officeart/2018/5/layout/IconLeafLabelList"/>
    <dgm:cxn modelId="{BD43F350-B3F4-4E7C-934A-130064FB6FB4}" srcId="{F1274745-D765-40B7-B4FA-A2390F31E8EF}" destId="{7C41F1F3-E4DF-413B-B72D-FA77BDF113BC}" srcOrd="1" destOrd="0" parTransId="{828C0EE1-EAE7-4895-80B6-5E7CA75280F2}" sibTransId="{020C2D33-5965-43DB-ADC0-0828295E463C}"/>
    <dgm:cxn modelId="{009ECF5A-5FBE-4DB9-BC75-6504B4035DFE}" srcId="{F1274745-D765-40B7-B4FA-A2390F31E8EF}" destId="{335C0170-78EB-4273-ABEE-893DB91C850F}" srcOrd="4" destOrd="0" parTransId="{C2FE72DD-3E6A-47A4-AF6B-E757AEDAF394}" sibTransId="{094582C6-6028-4EF3-BA4A-DA3ECB8473FA}"/>
    <dgm:cxn modelId="{B1A6A396-FA64-427C-8BA3-94569A7A3FE1}" type="presOf" srcId="{F1274745-D765-40B7-B4FA-A2390F31E8EF}" destId="{BA9D074F-58B7-4B49-A4F8-02C73757C667}" srcOrd="0" destOrd="0" presId="urn:microsoft.com/office/officeart/2018/5/layout/IconLeafLabelList"/>
    <dgm:cxn modelId="{35701E9B-B3C2-4180-AF60-F82E83A736D1}" type="presOf" srcId="{EC0D490D-12E6-4BF4-A85F-BF703CEC181D}" destId="{9500D3EE-70AC-485F-9A80-C85EFDABFD01}" srcOrd="0" destOrd="0" presId="urn:microsoft.com/office/officeart/2018/5/layout/IconLeafLabelList"/>
    <dgm:cxn modelId="{7C2C0EA9-B229-4516-BB6A-5042A74B0C0A}" type="presOf" srcId="{7C41F1F3-E4DF-413B-B72D-FA77BDF113BC}" destId="{6C32CE37-0696-4343-95B1-F353DBF7C6A4}" srcOrd="0" destOrd="0" presId="urn:microsoft.com/office/officeart/2018/5/layout/IconLeafLabelList"/>
    <dgm:cxn modelId="{929219F3-E16D-4E15-92C7-4A11BE188354}" type="presOf" srcId="{335C0170-78EB-4273-ABEE-893DB91C850F}" destId="{F4D50E00-6E05-41D7-A8F4-5EDD5919EBEC}" srcOrd="0" destOrd="0" presId="urn:microsoft.com/office/officeart/2018/5/layout/IconLeafLabelList"/>
    <dgm:cxn modelId="{8B6522F6-9057-468D-8D12-5DA1C4BC0472}" type="presOf" srcId="{806A1DB5-A962-47E3-9C8E-0B9AC4205212}" destId="{9096E72D-3DDA-4A2B-A317-371494A48EE5}" srcOrd="0" destOrd="0" presId="urn:microsoft.com/office/officeart/2018/5/layout/IconLeafLabelList"/>
    <dgm:cxn modelId="{02586C90-2B45-4C28-846A-67D75C2EF6D0}" type="presParOf" srcId="{BA9D074F-58B7-4B49-A4F8-02C73757C667}" destId="{E1FB29F2-19C8-4356-8691-158D16FF27BE}" srcOrd="0" destOrd="0" presId="urn:microsoft.com/office/officeart/2018/5/layout/IconLeafLabelList"/>
    <dgm:cxn modelId="{9A7FF07C-E807-4F2B-A19B-BC552BA62D8C}" type="presParOf" srcId="{E1FB29F2-19C8-4356-8691-158D16FF27BE}" destId="{508B44B7-78C0-4F17-8210-BD3CE008BDBD}" srcOrd="0" destOrd="0" presId="urn:microsoft.com/office/officeart/2018/5/layout/IconLeafLabelList"/>
    <dgm:cxn modelId="{C090CD08-BBF7-4FF9-B3E1-79D8E280248C}" type="presParOf" srcId="{E1FB29F2-19C8-4356-8691-158D16FF27BE}" destId="{91A18933-5918-4FCA-A8A4-A20B203AD026}" srcOrd="1" destOrd="0" presId="urn:microsoft.com/office/officeart/2018/5/layout/IconLeafLabelList"/>
    <dgm:cxn modelId="{049AC3A1-2567-4DA2-9FC9-07FDE7EE7563}" type="presParOf" srcId="{E1FB29F2-19C8-4356-8691-158D16FF27BE}" destId="{41283A94-CCBE-4CD2-8897-321C98EC5BC6}" srcOrd="2" destOrd="0" presId="urn:microsoft.com/office/officeart/2018/5/layout/IconLeafLabelList"/>
    <dgm:cxn modelId="{E2CB70CD-BE4D-49AA-852D-331544428418}" type="presParOf" srcId="{E1FB29F2-19C8-4356-8691-158D16FF27BE}" destId="{7319A38B-B378-4901-8ECD-C95E55E09837}" srcOrd="3" destOrd="0" presId="urn:microsoft.com/office/officeart/2018/5/layout/IconLeafLabelList"/>
    <dgm:cxn modelId="{E2C57D04-83A5-42AF-B541-12E2C5CC8844}" type="presParOf" srcId="{BA9D074F-58B7-4B49-A4F8-02C73757C667}" destId="{5894ABF7-2AB7-4F63-B0B3-11C4823E7B73}" srcOrd="1" destOrd="0" presId="urn:microsoft.com/office/officeart/2018/5/layout/IconLeafLabelList"/>
    <dgm:cxn modelId="{4028441A-E5E8-4869-867E-3A753FAB5B68}" type="presParOf" srcId="{BA9D074F-58B7-4B49-A4F8-02C73757C667}" destId="{B38F0FE0-D102-4699-B56B-36EB5C3A400D}" srcOrd="2" destOrd="0" presId="urn:microsoft.com/office/officeart/2018/5/layout/IconLeafLabelList"/>
    <dgm:cxn modelId="{86C3E50D-F823-4956-A2C7-C51F56B4181D}" type="presParOf" srcId="{B38F0FE0-D102-4699-B56B-36EB5C3A400D}" destId="{D184114F-2BB9-456B-B473-B47CD39247EB}" srcOrd="0" destOrd="0" presId="urn:microsoft.com/office/officeart/2018/5/layout/IconLeafLabelList"/>
    <dgm:cxn modelId="{52740C6F-0AFE-42D2-BCFC-CB1479CC2160}" type="presParOf" srcId="{B38F0FE0-D102-4699-B56B-36EB5C3A400D}" destId="{06FD1A15-D149-4D38-99A2-629A4CB1A6E6}" srcOrd="1" destOrd="0" presId="urn:microsoft.com/office/officeart/2018/5/layout/IconLeafLabelList"/>
    <dgm:cxn modelId="{355F7FAF-5687-4D89-9211-9ADD83A8ED89}" type="presParOf" srcId="{B38F0FE0-D102-4699-B56B-36EB5C3A400D}" destId="{7A0256BD-9763-47C2-A556-37A2212943C1}" srcOrd="2" destOrd="0" presId="urn:microsoft.com/office/officeart/2018/5/layout/IconLeafLabelList"/>
    <dgm:cxn modelId="{0EF3084D-1579-430D-9D64-C81CEA32D346}" type="presParOf" srcId="{B38F0FE0-D102-4699-B56B-36EB5C3A400D}" destId="{6C32CE37-0696-4343-95B1-F353DBF7C6A4}" srcOrd="3" destOrd="0" presId="urn:microsoft.com/office/officeart/2018/5/layout/IconLeafLabelList"/>
    <dgm:cxn modelId="{86C5C593-A3E8-4F86-94CC-F23B70D6E402}" type="presParOf" srcId="{BA9D074F-58B7-4B49-A4F8-02C73757C667}" destId="{6B293518-5DA2-49ED-BFFF-C9404A97F193}" srcOrd="3" destOrd="0" presId="urn:microsoft.com/office/officeart/2018/5/layout/IconLeafLabelList"/>
    <dgm:cxn modelId="{28448ED4-17D2-4B17-800E-7CD1FAD75480}" type="presParOf" srcId="{BA9D074F-58B7-4B49-A4F8-02C73757C667}" destId="{18CD3B4D-46FD-4B9D-98EA-ECDD022AB1FA}" srcOrd="4" destOrd="0" presId="urn:microsoft.com/office/officeart/2018/5/layout/IconLeafLabelList"/>
    <dgm:cxn modelId="{BE806D6B-BAAA-4270-8C37-35909FF8542E}" type="presParOf" srcId="{18CD3B4D-46FD-4B9D-98EA-ECDD022AB1FA}" destId="{1F93DFC1-9118-40BA-8B0B-A2CF6949C2DD}" srcOrd="0" destOrd="0" presId="urn:microsoft.com/office/officeart/2018/5/layout/IconLeafLabelList"/>
    <dgm:cxn modelId="{563FC6B9-6E5D-4BF0-812A-70CFDB62FAE3}" type="presParOf" srcId="{18CD3B4D-46FD-4B9D-98EA-ECDD022AB1FA}" destId="{573283BD-76C1-4B1A-855D-9FA14ECAA0CF}" srcOrd="1" destOrd="0" presId="urn:microsoft.com/office/officeart/2018/5/layout/IconLeafLabelList"/>
    <dgm:cxn modelId="{8BEF6827-918A-46C2-9BF4-2FF61C48CF04}" type="presParOf" srcId="{18CD3B4D-46FD-4B9D-98EA-ECDD022AB1FA}" destId="{B95A0DC6-70F1-4447-BFE1-6953B4F12BBC}" srcOrd="2" destOrd="0" presId="urn:microsoft.com/office/officeart/2018/5/layout/IconLeafLabelList"/>
    <dgm:cxn modelId="{037774B2-C73A-419E-9D55-3AC4DF800AF7}" type="presParOf" srcId="{18CD3B4D-46FD-4B9D-98EA-ECDD022AB1FA}" destId="{9096E72D-3DDA-4A2B-A317-371494A48EE5}" srcOrd="3" destOrd="0" presId="urn:microsoft.com/office/officeart/2018/5/layout/IconLeafLabelList"/>
    <dgm:cxn modelId="{FB67F950-764B-4B7D-89E6-59412EB0AB53}" type="presParOf" srcId="{BA9D074F-58B7-4B49-A4F8-02C73757C667}" destId="{B881D012-418A-4DC8-A5F7-D9DDD07DD846}" srcOrd="5" destOrd="0" presId="urn:microsoft.com/office/officeart/2018/5/layout/IconLeafLabelList"/>
    <dgm:cxn modelId="{FCE71F02-FDA2-4492-A1DC-1E756A619872}" type="presParOf" srcId="{BA9D074F-58B7-4B49-A4F8-02C73757C667}" destId="{A6AA7F1A-6E61-4E23-BA2B-06A80E3B13B5}" srcOrd="6" destOrd="0" presId="urn:microsoft.com/office/officeart/2018/5/layout/IconLeafLabelList"/>
    <dgm:cxn modelId="{2CB0BC67-A1F4-4EAB-AC37-827B07E917CA}" type="presParOf" srcId="{A6AA7F1A-6E61-4E23-BA2B-06A80E3B13B5}" destId="{AD0A4B4B-98BB-4B80-865E-07521C2EB0B9}" srcOrd="0" destOrd="0" presId="urn:microsoft.com/office/officeart/2018/5/layout/IconLeafLabelList"/>
    <dgm:cxn modelId="{0A05AD64-9C7F-456C-8361-BB90C0BC1C66}" type="presParOf" srcId="{A6AA7F1A-6E61-4E23-BA2B-06A80E3B13B5}" destId="{09240D72-FE78-4561-A439-5A81811CBB47}" srcOrd="1" destOrd="0" presId="urn:microsoft.com/office/officeart/2018/5/layout/IconLeafLabelList"/>
    <dgm:cxn modelId="{A9B84028-7B94-42E8-9153-DA8308A6F0E1}" type="presParOf" srcId="{A6AA7F1A-6E61-4E23-BA2B-06A80E3B13B5}" destId="{C7AF112F-AF07-4666-9819-7D6CB01FB683}" srcOrd="2" destOrd="0" presId="urn:microsoft.com/office/officeart/2018/5/layout/IconLeafLabelList"/>
    <dgm:cxn modelId="{983C3FB6-DEF7-4023-B0D7-31178B2C0971}" type="presParOf" srcId="{A6AA7F1A-6E61-4E23-BA2B-06A80E3B13B5}" destId="{9500D3EE-70AC-485F-9A80-C85EFDABFD01}" srcOrd="3" destOrd="0" presId="urn:microsoft.com/office/officeart/2018/5/layout/IconLeafLabelList"/>
    <dgm:cxn modelId="{7A41194E-165D-4B91-9200-DB1A63A1A6F3}" type="presParOf" srcId="{BA9D074F-58B7-4B49-A4F8-02C73757C667}" destId="{1A7E41CE-0A64-46CC-9BE8-13465A9C11CA}" srcOrd="7" destOrd="0" presId="urn:microsoft.com/office/officeart/2018/5/layout/IconLeafLabelList"/>
    <dgm:cxn modelId="{EAF9E9AF-EDA6-4355-A74F-FC7497E68C72}" type="presParOf" srcId="{BA9D074F-58B7-4B49-A4F8-02C73757C667}" destId="{1746B99B-F049-4698-B037-B9A2A5088AAD}" srcOrd="8" destOrd="0" presId="urn:microsoft.com/office/officeart/2018/5/layout/IconLeafLabelList"/>
    <dgm:cxn modelId="{61E8F725-B309-471D-AE24-3A1354F36423}" type="presParOf" srcId="{1746B99B-F049-4698-B037-B9A2A5088AAD}" destId="{8C4022E1-F206-4B71-B077-323B4AACD465}" srcOrd="0" destOrd="0" presId="urn:microsoft.com/office/officeart/2018/5/layout/IconLeafLabelList"/>
    <dgm:cxn modelId="{D6531E22-FEF1-42C2-8CAA-73DC5B474107}" type="presParOf" srcId="{1746B99B-F049-4698-B037-B9A2A5088AAD}" destId="{10A2F1B0-C008-4BC3-B095-ACF09780F0B8}" srcOrd="1" destOrd="0" presId="urn:microsoft.com/office/officeart/2018/5/layout/IconLeafLabelList"/>
    <dgm:cxn modelId="{4B784E82-E0F8-4E3D-816A-85713D2D28B0}" type="presParOf" srcId="{1746B99B-F049-4698-B037-B9A2A5088AAD}" destId="{A0667B18-77C8-473F-B531-9F088211BC8B}" srcOrd="2" destOrd="0" presId="urn:microsoft.com/office/officeart/2018/5/layout/IconLeafLabelList"/>
    <dgm:cxn modelId="{4DA2EDA2-0DF6-46FC-A566-5091D441B605}" type="presParOf" srcId="{1746B99B-F049-4698-B037-B9A2A5088AAD}" destId="{F4D50E00-6E05-41D7-A8F4-5EDD5919EB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D081F7-AB66-4D63-8CC6-10A795398EB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F0307EA-B2C7-4558-BB3B-FE9C86B13421}">
      <dgm:prSet/>
      <dgm:spPr/>
      <dgm:t>
        <a:bodyPr/>
        <a:lstStyle/>
        <a:p>
          <a:r>
            <a:rPr lang="en-US"/>
            <a:t>Step 1: Collection of data from various databases like, CVE Details &amp; NVD(NIST) </a:t>
          </a:r>
        </a:p>
      </dgm:t>
    </dgm:pt>
    <dgm:pt modelId="{5759D71B-E59A-4A8E-89B8-760CDAAB2740}" type="parTrans" cxnId="{55B99C21-08DF-4B5C-A1C4-6F6B00594990}">
      <dgm:prSet/>
      <dgm:spPr/>
      <dgm:t>
        <a:bodyPr/>
        <a:lstStyle/>
        <a:p>
          <a:endParaRPr lang="en-US"/>
        </a:p>
      </dgm:t>
    </dgm:pt>
    <dgm:pt modelId="{EA8624D0-8554-4AB3-BD18-3771E34B3350}" type="sibTrans" cxnId="{55B99C21-08DF-4B5C-A1C4-6F6B0059499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AD2F665-F462-4768-AA5F-93C07EAF65E4}">
      <dgm:prSet/>
      <dgm:spPr/>
      <dgm:t>
        <a:bodyPr/>
        <a:lstStyle/>
        <a:p>
          <a:r>
            <a:rPr lang="en-US"/>
            <a:t>Step 2: Creation of dataset from collected data </a:t>
          </a:r>
        </a:p>
      </dgm:t>
    </dgm:pt>
    <dgm:pt modelId="{3A6F8D56-312C-42D1-9220-C08BF0C84597}" type="parTrans" cxnId="{14DA74AA-50BB-47BF-9FD3-BFE53AB34CD3}">
      <dgm:prSet/>
      <dgm:spPr/>
      <dgm:t>
        <a:bodyPr/>
        <a:lstStyle/>
        <a:p>
          <a:endParaRPr lang="en-US"/>
        </a:p>
      </dgm:t>
    </dgm:pt>
    <dgm:pt modelId="{A3662520-9D55-4982-9B00-487CA3DFDF79}" type="sibTrans" cxnId="{14DA74AA-50BB-47BF-9FD3-BFE53AB34CD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7CF5D3-261E-4B20-9A34-D948BCBCAAA5}">
      <dgm:prSet/>
      <dgm:spPr/>
      <dgm:t>
        <a:bodyPr/>
        <a:lstStyle/>
        <a:p>
          <a:r>
            <a:rPr lang="en-US"/>
            <a:t>Step 3: Data preprocessing &amp; Feature extraction </a:t>
          </a:r>
        </a:p>
      </dgm:t>
    </dgm:pt>
    <dgm:pt modelId="{D0207925-4191-4F84-A663-BC6B08202554}" type="parTrans" cxnId="{64E3E45E-5A55-4FB9-ACD4-D99D51F74358}">
      <dgm:prSet/>
      <dgm:spPr/>
      <dgm:t>
        <a:bodyPr/>
        <a:lstStyle/>
        <a:p>
          <a:endParaRPr lang="en-US"/>
        </a:p>
      </dgm:t>
    </dgm:pt>
    <dgm:pt modelId="{73526334-3A6E-405D-A680-42C0058C32F8}" type="sibTrans" cxnId="{64E3E45E-5A55-4FB9-ACD4-D99D51F7435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B49E853-3DE2-4160-B094-FA423E6CC0DD}">
      <dgm:prSet/>
      <dgm:spPr/>
      <dgm:t>
        <a:bodyPr/>
        <a:lstStyle/>
        <a:p>
          <a:r>
            <a:rPr lang="en-US"/>
            <a:t>Step 4: Data labelling </a:t>
          </a:r>
        </a:p>
      </dgm:t>
    </dgm:pt>
    <dgm:pt modelId="{E76C4687-9A1F-4084-89C5-942C21066061}" type="parTrans" cxnId="{7CF34CF8-8458-4916-B642-019CADF24EDC}">
      <dgm:prSet/>
      <dgm:spPr/>
      <dgm:t>
        <a:bodyPr/>
        <a:lstStyle/>
        <a:p>
          <a:endParaRPr lang="en-US"/>
        </a:p>
      </dgm:t>
    </dgm:pt>
    <dgm:pt modelId="{59403DDB-4B19-42AA-B1DA-81CD413EED65}" type="sibTrans" cxnId="{7CF34CF8-8458-4916-B642-019CADF24ED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028CCF0-C4A9-4DEB-9D60-750F20728E0B}">
      <dgm:prSet/>
      <dgm:spPr/>
      <dgm:t>
        <a:bodyPr/>
        <a:lstStyle/>
        <a:p>
          <a:r>
            <a:rPr lang="en-US"/>
            <a:t>Step 5: Apply Random Forest and Neural Network algorithm(CNN &amp; ANN) </a:t>
          </a:r>
        </a:p>
      </dgm:t>
    </dgm:pt>
    <dgm:pt modelId="{2E17C0D1-D502-431E-92A8-3FC85E66C4C2}" type="parTrans" cxnId="{02FE760F-9D8E-494E-8E4D-951A34A13F80}">
      <dgm:prSet/>
      <dgm:spPr/>
      <dgm:t>
        <a:bodyPr/>
        <a:lstStyle/>
        <a:p>
          <a:endParaRPr lang="en-US"/>
        </a:p>
      </dgm:t>
    </dgm:pt>
    <dgm:pt modelId="{B8C72291-88FC-4E11-90E5-D2DABD057FE1}" type="sibTrans" cxnId="{02FE760F-9D8E-494E-8E4D-951A34A13F8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B8BAE33-091C-47CA-8623-4A1DB6F427B9}">
      <dgm:prSet/>
      <dgm:spPr/>
      <dgm:t>
        <a:bodyPr/>
        <a:lstStyle/>
        <a:p>
          <a:r>
            <a:rPr lang="en-US"/>
            <a:t>Step 6: Determine performance measurement of model </a:t>
          </a:r>
        </a:p>
      </dgm:t>
    </dgm:pt>
    <dgm:pt modelId="{83D0F924-491C-4F62-802A-5802ECAB26B6}" type="parTrans" cxnId="{C37DB47A-7467-451A-A98C-704A2B33FDAE}">
      <dgm:prSet/>
      <dgm:spPr/>
      <dgm:t>
        <a:bodyPr/>
        <a:lstStyle/>
        <a:p>
          <a:endParaRPr lang="en-US"/>
        </a:p>
      </dgm:t>
    </dgm:pt>
    <dgm:pt modelId="{C1335482-D463-4976-B439-6D7ED295E876}" type="sibTrans" cxnId="{C37DB47A-7467-451A-A98C-704A2B33FDAE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E38B8A44-3266-4A41-B9EA-BCF23D7DB4A5}">
      <dgm:prSet/>
      <dgm:spPr/>
      <dgm:t>
        <a:bodyPr/>
        <a:lstStyle/>
        <a:p>
          <a:r>
            <a:rPr lang="en-US"/>
            <a:t>Step 7: Graph construction </a:t>
          </a:r>
        </a:p>
      </dgm:t>
    </dgm:pt>
    <dgm:pt modelId="{DDDA76A1-EA22-4B64-A633-ADA4A8386196}" type="parTrans" cxnId="{AEEE939D-D969-4950-BC9E-94B8CD5513B4}">
      <dgm:prSet/>
      <dgm:spPr/>
      <dgm:t>
        <a:bodyPr/>
        <a:lstStyle/>
        <a:p>
          <a:endParaRPr lang="en-US"/>
        </a:p>
      </dgm:t>
    </dgm:pt>
    <dgm:pt modelId="{5978D880-93B7-4D6D-B97B-AC8093882330}" type="sibTrans" cxnId="{AEEE939D-D969-4950-BC9E-94B8CD5513B4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4EEB3160-99A6-4EEA-8FAB-9C7EBA455C67}">
      <dgm:prSet/>
      <dgm:spPr/>
      <dgm:t>
        <a:bodyPr/>
        <a:lstStyle/>
        <a:p>
          <a:r>
            <a:rPr lang="en-US"/>
            <a:t>Step 8: Create an interface using COM to generate an alert </a:t>
          </a:r>
        </a:p>
      </dgm:t>
    </dgm:pt>
    <dgm:pt modelId="{F3B5B365-4F57-4DF4-A0B9-27EDDF455DB8}" type="parTrans" cxnId="{9C984D0D-3462-46F5-B6DC-A9FB139CF96B}">
      <dgm:prSet/>
      <dgm:spPr/>
      <dgm:t>
        <a:bodyPr/>
        <a:lstStyle/>
        <a:p>
          <a:endParaRPr lang="en-US"/>
        </a:p>
      </dgm:t>
    </dgm:pt>
    <dgm:pt modelId="{2519C893-68B4-4B7E-AADA-D82DC2AC7B57}" type="sibTrans" cxnId="{9C984D0D-3462-46F5-B6DC-A9FB139CF96B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B5950076-50CD-4DE2-9BA4-2A394C8849CB}">
      <dgm:prSet/>
      <dgm:spPr/>
      <dgm:t>
        <a:bodyPr/>
        <a:lstStyle/>
        <a:p>
          <a:r>
            <a:rPr lang="en-US"/>
            <a:t>Step 9: If software is vulnerable then alert will be generated</a:t>
          </a:r>
        </a:p>
      </dgm:t>
    </dgm:pt>
    <dgm:pt modelId="{EADAFF72-6411-4B93-8A01-88036A816BD5}" type="parTrans" cxnId="{AFDE08E6-8645-42A0-84B0-2CEFAA29F079}">
      <dgm:prSet/>
      <dgm:spPr/>
      <dgm:t>
        <a:bodyPr/>
        <a:lstStyle/>
        <a:p>
          <a:endParaRPr lang="en-US"/>
        </a:p>
      </dgm:t>
    </dgm:pt>
    <dgm:pt modelId="{9BD54CD3-9974-43E0-AB6E-897DE86EDE9E}" type="sibTrans" cxnId="{AFDE08E6-8645-42A0-84B0-2CEFAA29F079}">
      <dgm:prSet phldrT="9" phldr="0"/>
      <dgm:spPr/>
      <dgm:t>
        <a:bodyPr/>
        <a:lstStyle/>
        <a:p>
          <a:r>
            <a:rPr lang="en-US"/>
            <a:t>9</a:t>
          </a:r>
        </a:p>
      </dgm:t>
    </dgm:pt>
    <dgm:pt modelId="{1059DDFF-CA7F-4C49-AFA8-6440BDEFF429}" type="pres">
      <dgm:prSet presAssocID="{6ED081F7-AB66-4D63-8CC6-10A795398EB6}" presName="linearFlow" presStyleCnt="0">
        <dgm:presLayoutVars>
          <dgm:dir/>
          <dgm:animLvl val="lvl"/>
          <dgm:resizeHandles val="exact"/>
        </dgm:presLayoutVars>
      </dgm:prSet>
      <dgm:spPr/>
    </dgm:pt>
    <dgm:pt modelId="{2F152947-147E-4B9A-8DDD-A0ED1C2F34F8}" type="pres">
      <dgm:prSet presAssocID="{0F0307EA-B2C7-4558-BB3B-FE9C86B13421}" presName="compositeNode" presStyleCnt="0"/>
      <dgm:spPr/>
    </dgm:pt>
    <dgm:pt modelId="{85783F19-FF8B-4B1B-B716-5A3020A62903}" type="pres">
      <dgm:prSet presAssocID="{0F0307EA-B2C7-4558-BB3B-FE9C86B1342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B87457-23D1-4291-85E9-2C38D75D71ED}" type="pres">
      <dgm:prSet presAssocID="{0F0307EA-B2C7-4558-BB3B-FE9C86B13421}" presName="parSh" presStyleCnt="0"/>
      <dgm:spPr/>
    </dgm:pt>
    <dgm:pt modelId="{1A30F24A-224D-487B-BC17-D1CC3D9C7946}" type="pres">
      <dgm:prSet presAssocID="{0F0307EA-B2C7-4558-BB3B-FE9C86B13421}" presName="lineNode" presStyleLbl="alignAccFollowNode1" presStyleIdx="0" presStyleCnt="27"/>
      <dgm:spPr/>
    </dgm:pt>
    <dgm:pt modelId="{FB376E3A-1714-4800-B312-F67F034151DA}" type="pres">
      <dgm:prSet presAssocID="{0F0307EA-B2C7-4558-BB3B-FE9C86B13421}" presName="lineArrowNode" presStyleLbl="alignAccFollowNode1" presStyleIdx="1" presStyleCnt="27"/>
      <dgm:spPr/>
    </dgm:pt>
    <dgm:pt modelId="{50DFA536-2E21-4EC4-B386-07766DA0DE84}" type="pres">
      <dgm:prSet presAssocID="{EA8624D0-8554-4AB3-BD18-3771E34B3350}" presName="sibTransNodeCircle" presStyleLbl="alignNode1" presStyleIdx="0" presStyleCnt="9">
        <dgm:presLayoutVars>
          <dgm:chMax val="0"/>
          <dgm:bulletEnabled/>
        </dgm:presLayoutVars>
      </dgm:prSet>
      <dgm:spPr/>
    </dgm:pt>
    <dgm:pt modelId="{DC41171F-DE18-4AB3-AFB5-40227C064DC9}" type="pres">
      <dgm:prSet presAssocID="{EA8624D0-8554-4AB3-BD18-3771E34B3350}" presName="spacerBetweenCircleAndCallout" presStyleCnt="0">
        <dgm:presLayoutVars/>
      </dgm:prSet>
      <dgm:spPr/>
    </dgm:pt>
    <dgm:pt modelId="{300B37B0-9DF8-4884-A26B-4D9CAF5E157A}" type="pres">
      <dgm:prSet presAssocID="{0F0307EA-B2C7-4558-BB3B-FE9C86B13421}" presName="nodeText" presStyleLbl="alignAccFollowNode1" presStyleIdx="2" presStyleCnt="27">
        <dgm:presLayoutVars>
          <dgm:bulletEnabled val="1"/>
        </dgm:presLayoutVars>
      </dgm:prSet>
      <dgm:spPr/>
    </dgm:pt>
    <dgm:pt modelId="{A221161D-CEEB-4ABA-A709-DC9D32A231F5}" type="pres">
      <dgm:prSet presAssocID="{EA8624D0-8554-4AB3-BD18-3771E34B3350}" presName="sibTransComposite" presStyleCnt="0"/>
      <dgm:spPr/>
    </dgm:pt>
    <dgm:pt modelId="{8F61CC76-61CD-490C-AD50-B88D5F005615}" type="pres">
      <dgm:prSet presAssocID="{CAD2F665-F462-4768-AA5F-93C07EAF65E4}" presName="compositeNode" presStyleCnt="0"/>
      <dgm:spPr/>
    </dgm:pt>
    <dgm:pt modelId="{6E34C965-95EB-4F87-886A-C58AB8B76955}" type="pres">
      <dgm:prSet presAssocID="{CAD2F665-F462-4768-AA5F-93C07EAF65E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5517D9-8BF7-448E-808A-8E975AA24ECF}" type="pres">
      <dgm:prSet presAssocID="{CAD2F665-F462-4768-AA5F-93C07EAF65E4}" presName="parSh" presStyleCnt="0"/>
      <dgm:spPr/>
    </dgm:pt>
    <dgm:pt modelId="{9E8995D7-25F5-4728-816D-B980A87F4966}" type="pres">
      <dgm:prSet presAssocID="{CAD2F665-F462-4768-AA5F-93C07EAF65E4}" presName="lineNode" presStyleLbl="alignAccFollowNode1" presStyleIdx="3" presStyleCnt="27"/>
      <dgm:spPr/>
    </dgm:pt>
    <dgm:pt modelId="{5F2EE030-7C4A-49A2-A908-ABADB2B4D58D}" type="pres">
      <dgm:prSet presAssocID="{CAD2F665-F462-4768-AA5F-93C07EAF65E4}" presName="lineArrowNode" presStyleLbl="alignAccFollowNode1" presStyleIdx="4" presStyleCnt="27"/>
      <dgm:spPr/>
    </dgm:pt>
    <dgm:pt modelId="{3F83D11B-8833-45FF-B19B-926FC9146BE4}" type="pres">
      <dgm:prSet presAssocID="{A3662520-9D55-4982-9B00-487CA3DFDF79}" presName="sibTransNodeCircle" presStyleLbl="alignNode1" presStyleIdx="1" presStyleCnt="9">
        <dgm:presLayoutVars>
          <dgm:chMax val="0"/>
          <dgm:bulletEnabled/>
        </dgm:presLayoutVars>
      </dgm:prSet>
      <dgm:spPr/>
    </dgm:pt>
    <dgm:pt modelId="{E58B5CF1-4836-4579-A27A-604C90664581}" type="pres">
      <dgm:prSet presAssocID="{A3662520-9D55-4982-9B00-487CA3DFDF79}" presName="spacerBetweenCircleAndCallout" presStyleCnt="0">
        <dgm:presLayoutVars/>
      </dgm:prSet>
      <dgm:spPr/>
    </dgm:pt>
    <dgm:pt modelId="{337CF2DF-653A-49C0-8206-C9F65731F798}" type="pres">
      <dgm:prSet presAssocID="{CAD2F665-F462-4768-AA5F-93C07EAF65E4}" presName="nodeText" presStyleLbl="alignAccFollowNode1" presStyleIdx="5" presStyleCnt="27">
        <dgm:presLayoutVars>
          <dgm:bulletEnabled val="1"/>
        </dgm:presLayoutVars>
      </dgm:prSet>
      <dgm:spPr/>
    </dgm:pt>
    <dgm:pt modelId="{D0651CEB-4BD5-4E68-ABCC-2C1901CCEC74}" type="pres">
      <dgm:prSet presAssocID="{A3662520-9D55-4982-9B00-487CA3DFDF79}" presName="sibTransComposite" presStyleCnt="0"/>
      <dgm:spPr/>
    </dgm:pt>
    <dgm:pt modelId="{A846511C-1E65-460F-9B7C-0E698A786C52}" type="pres">
      <dgm:prSet presAssocID="{D97CF5D3-261E-4B20-9A34-D948BCBCAAA5}" presName="compositeNode" presStyleCnt="0"/>
      <dgm:spPr/>
    </dgm:pt>
    <dgm:pt modelId="{C1061B97-6C24-44B7-92A1-7F6706D0B82B}" type="pres">
      <dgm:prSet presAssocID="{D97CF5D3-261E-4B20-9A34-D948BCBCAAA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9E415A8-F52C-4A03-8FE9-4917E577E5F0}" type="pres">
      <dgm:prSet presAssocID="{D97CF5D3-261E-4B20-9A34-D948BCBCAAA5}" presName="parSh" presStyleCnt="0"/>
      <dgm:spPr/>
    </dgm:pt>
    <dgm:pt modelId="{EDFD15A4-85D6-4FEC-9DC3-6196EC90C5CF}" type="pres">
      <dgm:prSet presAssocID="{D97CF5D3-261E-4B20-9A34-D948BCBCAAA5}" presName="lineNode" presStyleLbl="alignAccFollowNode1" presStyleIdx="6" presStyleCnt="27"/>
      <dgm:spPr/>
    </dgm:pt>
    <dgm:pt modelId="{05EBE6F8-4F9C-4A2D-ABB4-411B45CAE487}" type="pres">
      <dgm:prSet presAssocID="{D97CF5D3-261E-4B20-9A34-D948BCBCAAA5}" presName="lineArrowNode" presStyleLbl="alignAccFollowNode1" presStyleIdx="7" presStyleCnt="27"/>
      <dgm:spPr/>
    </dgm:pt>
    <dgm:pt modelId="{919D60E5-ED60-4190-9A62-3C29885930DC}" type="pres">
      <dgm:prSet presAssocID="{73526334-3A6E-405D-A680-42C0058C32F8}" presName="sibTransNodeCircle" presStyleLbl="alignNode1" presStyleIdx="2" presStyleCnt="9">
        <dgm:presLayoutVars>
          <dgm:chMax val="0"/>
          <dgm:bulletEnabled/>
        </dgm:presLayoutVars>
      </dgm:prSet>
      <dgm:spPr/>
    </dgm:pt>
    <dgm:pt modelId="{DA59C6CC-36F2-42FA-8BB2-81E9BF376D27}" type="pres">
      <dgm:prSet presAssocID="{73526334-3A6E-405D-A680-42C0058C32F8}" presName="spacerBetweenCircleAndCallout" presStyleCnt="0">
        <dgm:presLayoutVars/>
      </dgm:prSet>
      <dgm:spPr/>
    </dgm:pt>
    <dgm:pt modelId="{B64F9A4B-18AB-4731-93F3-78B7E749F402}" type="pres">
      <dgm:prSet presAssocID="{D97CF5D3-261E-4B20-9A34-D948BCBCAAA5}" presName="nodeText" presStyleLbl="alignAccFollowNode1" presStyleIdx="8" presStyleCnt="27">
        <dgm:presLayoutVars>
          <dgm:bulletEnabled val="1"/>
        </dgm:presLayoutVars>
      </dgm:prSet>
      <dgm:spPr/>
    </dgm:pt>
    <dgm:pt modelId="{3452C326-5473-4D68-8E11-34438288F85B}" type="pres">
      <dgm:prSet presAssocID="{73526334-3A6E-405D-A680-42C0058C32F8}" presName="sibTransComposite" presStyleCnt="0"/>
      <dgm:spPr/>
    </dgm:pt>
    <dgm:pt modelId="{604FF7FE-575D-4EBF-847C-4586F6895E17}" type="pres">
      <dgm:prSet presAssocID="{7B49E853-3DE2-4160-B094-FA423E6CC0DD}" presName="compositeNode" presStyleCnt="0"/>
      <dgm:spPr/>
    </dgm:pt>
    <dgm:pt modelId="{0B7A3202-8CC8-40CD-B260-1838DF1BE1AB}" type="pres">
      <dgm:prSet presAssocID="{7B49E853-3DE2-4160-B094-FA423E6CC0D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EBEB2DC-EF20-45E2-8F11-E69DF8AF8809}" type="pres">
      <dgm:prSet presAssocID="{7B49E853-3DE2-4160-B094-FA423E6CC0DD}" presName="parSh" presStyleCnt="0"/>
      <dgm:spPr/>
    </dgm:pt>
    <dgm:pt modelId="{FA4F0B86-1EFB-465B-86F4-D5346698DCBC}" type="pres">
      <dgm:prSet presAssocID="{7B49E853-3DE2-4160-B094-FA423E6CC0DD}" presName="lineNode" presStyleLbl="alignAccFollowNode1" presStyleIdx="9" presStyleCnt="27"/>
      <dgm:spPr/>
    </dgm:pt>
    <dgm:pt modelId="{D1B44E91-AF04-4381-BE57-3B55CB0CAECE}" type="pres">
      <dgm:prSet presAssocID="{7B49E853-3DE2-4160-B094-FA423E6CC0DD}" presName="lineArrowNode" presStyleLbl="alignAccFollowNode1" presStyleIdx="10" presStyleCnt="27"/>
      <dgm:spPr/>
    </dgm:pt>
    <dgm:pt modelId="{627C19AA-08E5-4771-BE8E-AEDFA5039475}" type="pres">
      <dgm:prSet presAssocID="{59403DDB-4B19-42AA-B1DA-81CD413EED65}" presName="sibTransNodeCircle" presStyleLbl="alignNode1" presStyleIdx="3" presStyleCnt="9">
        <dgm:presLayoutVars>
          <dgm:chMax val="0"/>
          <dgm:bulletEnabled/>
        </dgm:presLayoutVars>
      </dgm:prSet>
      <dgm:spPr/>
    </dgm:pt>
    <dgm:pt modelId="{9056FD9E-8E47-4CD6-8E49-F034E2726770}" type="pres">
      <dgm:prSet presAssocID="{59403DDB-4B19-42AA-B1DA-81CD413EED65}" presName="spacerBetweenCircleAndCallout" presStyleCnt="0">
        <dgm:presLayoutVars/>
      </dgm:prSet>
      <dgm:spPr/>
    </dgm:pt>
    <dgm:pt modelId="{997C7662-69B1-4668-921E-83DEF1939613}" type="pres">
      <dgm:prSet presAssocID="{7B49E853-3DE2-4160-B094-FA423E6CC0DD}" presName="nodeText" presStyleLbl="alignAccFollowNode1" presStyleIdx="11" presStyleCnt="27">
        <dgm:presLayoutVars>
          <dgm:bulletEnabled val="1"/>
        </dgm:presLayoutVars>
      </dgm:prSet>
      <dgm:spPr/>
    </dgm:pt>
    <dgm:pt modelId="{A6AAC250-5311-40AE-B9D8-C2717D8A5FFB}" type="pres">
      <dgm:prSet presAssocID="{59403DDB-4B19-42AA-B1DA-81CD413EED65}" presName="sibTransComposite" presStyleCnt="0"/>
      <dgm:spPr/>
    </dgm:pt>
    <dgm:pt modelId="{F25672AC-ABCD-4444-AAC8-5352EB4F92D5}" type="pres">
      <dgm:prSet presAssocID="{8028CCF0-C4A9-4DEB-9D60-750F20728E0B}" presName="compositeNode" presStyleCnt="0"/>
      <dgm:spPr/>
    </dgm:pt>
    <dgm:pt modelId="{72B37003-86D1-4C27-B68C-CF5EABFEDADB}" type="pres">
      <dgm:prSet presAssocID="{8028CCF0-C4A9-4DEB-9D60-750F20728E0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20F69F-479D-4A94-9995-D5B6B75A9879}" type="pres">
      <dgm:prSet presAssocID="{8028CCF0-C4A9-4DEB-9D60-750F20728E0B}" presName="parSh" presStyleCnt="0"/>
      <dgm:spPr/>
    </dgm:pt>
    <dgm:pt modelId="{7C817DB4-33B6-40EC-8E1C-F74A7797F1BA}" type="pres">
      <dgm:prSet presAssocID="{8028CCF0-C4A9-4DEB-9D60-750F20728E0B}" presName="lineNode" presStyleLbl="alignAccFollowNode1" presStyleIdx="12" presStyleCnt="27"/>
      <dgm:spPr/>
    </dgm:pt>
    <dgm:pt modelId="{EB186886-1F7E-4F8A-8E7A-06E1BFF6B6C8}" type="pres">
      <dgm:prSet presAssocID="{8028CCF0-C4A9-4DEB-9D60-750F20728E0B}" presName="lineArrowNode" presStyleLbl="alignAccFollowNode1" presStyleIdx="13" presStyleCnt="27"/>
      <dgm:spPr/>
    </dgm:pt>
    <dgm:pt modelId="{A9B552A8-6BF7-4F8E-B571-F6B0B2D4D155}" type="pres">
      <dgm:prSet presAssocID="{B8C72291-88FC-4E11-90E5-D2DABD057FE1}" presName="sibTransNodeCircle" presStyleLbl="alignNode1" presStyleIdx="4" presStyleCnt="9">
        <dgm:presLayoutVars>
          <dgm:chMax val="0"/>
          <dgm:bulletEnabled/>
        </dgm:presLayoutVars>
      </dgm:prSet>
      <dgm:spPr/>
    </dgm:pt>
    <dgm:pt modelId="{5ECEC512-2849-4C56-A0B6-884763424C47}" type="pres">
      <dgm:prSet presAssocID="{B8C72291-88FC-4E11-90E5-D2DABD057FE1}" presName="spacerBetweenCircleAndCallout" presStyleCnt="0">
        <dgm:presLayoutVars/>
      </dgm:prSet>
      <dgm:spPr/>
    </dgm:pt>
    <dgm:pt modelId="{E71CF4C8-DBF4-45A5-B818-B69500BD059F}" type="pres">
      <dgm:prSet presAssocID="{8028CCF0-C4A9-4DEB-9D60-750F20728E0B}" presName="nodeText" presStyleLbl="alignAccFollowNode1" presStyleIdx="14" presStyleCnt="27">
        <dgm:presLayoutVars>
          <dgm:bulletEnabled val="1"/>
        </dgm:presLayoutVars>
      </dgm:prSet>
      <dgm:spPr/>
    </dgm:pt>
    <dgm:pt modelId="{436F74DA-A792-4201-B832-00CDA0DF720E}" type="pres">
      <dgm:prSet presAssocID="{B8C72291-88FC-4E11-90E5-D2DABD057FE1}" presName="sibTransComposite" presStyleCnt="0"/>
      <dgm:spPr/>
    </dgm:pt>
    <dgm:pt modelId="{087C0F12-7911-4201-9387-7D59F8932A67}" type="pres">
      <dgm:prSet presAssocID="{9B8BAE33-091C-47CA-8623-4A1DB6F427B9}" presName="compositeNode" presStyleCnt="0"/>
      <dgm:spPr/>
    </dgm:pt>
    <dgm:pt modelId="{4106024B-06EF-471C-BBA6-AC644A2AEE7B}" type="pres">
      <dgm:prSet presAssocID="{9B8BAE33-091C-47CA-8623-4A1DB6F427B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19747C4-ACC5-426C-A493-3F81481F3AEB}" type="pres">
      <dgm:prSet presAssocID="{9B8BAE33-091C-47CA-8623-4A1DB6F427B9}" presName="parSh" presStyleCnt="0"/>
      <dgm:spPr/>
    </dgm:pt>
    <dgm:pt modelId="{3AC35683-8C43-42EA-A33C-F640B4322C02}" type="pres">
      <dgm:prSet presAssocID="{9B8BAE33-091C-47CA-8623-4A1DB6F427B9}" presName="lineNode" presStyleLbl="alignAccFollowNode1" presStyleIdx="15" presStyleCnt="27"/>
      <dgm:spPr/>
    </dgm:pt>
    <dgm:pt modelId="{93AE34E1-09C9-4EF2-8629-A268487F0972}" type="pres">
      <dgm:prSet presAssocID="{9B8BAE33-091C-47CA-8623-4A1DB6F427B9}" presName="lineArrowNode" presStyleLbl="alignAccFollowNode1" presStyleIdx="16" presStyleCnt="27"/>
      <dgm:spPr/>
    </dgm:pt>
    <dgm:pt modelId="{ABE4AEF6-A60E-40C9-99C6-907BC6A63E17}" type="pres">
      <dgm:prSet presAssocID="{C1335482-D463-4976-B439-6D7ED295E876}" presName="sibTransNodeCircle" presStyleLbl="alignNode1" presStyleIdx="5" presStyleCnt="9">
        <dgm:presLayoutVars>
          <dgm:chMax val="0"/>
          <dgm:bulletEnabled/>
        </dgm:presLayoutVars>
      </dgm:prSet>
      <dgm:spPr/>
    </dgm:pt>
    <dgm:pt modelId="{5CE965F6-41DE-4D2C-9B95-6D47BD1885EF}" type="pres">
      <dgm:prSet presAssocID="{C1335482-D463-4976-B439-6D7ED295E876}" presName="spacerBetweenCircleAndCallout" presStyleCnt="0">
        <dgm:presLayoutVars/>
      </dgm:prSet>
      <dgm:spPr/>
    </dgm:pt>
    <dgm:pt modelId="{587E676A-8849-432B-BD95-6A0CB9D361A8}" type="pres">
      <dgm:prSet presAssocID="{9B8BAE33-091C-47CA-8623-4A1DB6F427B9}" presName="nodeText" presStyleLbl="alignAccFollowNode1" presStyleIdx="17" presStyleCnt="27">
        <dgm:presLayoutVars>
          <dgm:bulletEnabled val="1"/>
        </dgm:presLayoutVars>
      </dgm:prSet>
      <dgm:spPr/>
    </dgm:pt>
    <dgm:pt modelId="{319867FF-E9BB-4C03-AE26-CCB28C9E27EF}" type="pres">
      <dgm:prSet presAssocID="{C1335482-D463-4976-B439-6D7ED295E876}" presName="sibTransComposite" presStyleCnt="0"/>
      <dgm:spPr/>
    </dgm:pt>
    <dgm:pt modelId="{83E07FA1-74CE-4CD5-95D6-7E55ECEADE95}" type="pres">
      <dgm:prSet presAssocID="{E38B8A44-3266-4A41-B9EA-BCF23D7DB4A5}" presName="compositeNode" presStyleCnt="0"/>
      <dgm:spPr/>
    </dgm:pt>
    <dgm:pt modelId="{40343C9B-0ECF-4BAE-BF67-CDCF6179FDD0}" type="pres">
      <dgm:prSet presAssocID="{E38B8A44-3266-4A41-B9EA-BCF23D7DB4A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7D0FC56-9B1B-4C98-8889-15E3F1BE8AC9}" type="pres">
      <dgm:prSet presAssocID="{E38B8A44-3266-4A41-B9EA-BCF23D7DB4A5}" presName="parSh" presStyleCnt="0"/>
      <dgm:spPr/>
    </dgm:pt>
    <dgm:pt modelId="{4F79A64D-2511-4C23-A408-FFDE396E64A0}" type="pres">
      <dgm:prSet presAssocID="{E38B8A44-3266-4A41-B9EA-BCF23D7DB4A5}" presName="lineNode" presStyleLbl="alignAccFollowNode1" presStyleIdx="18" presStyleCnt="27"/>
      <dgm:spPr/>
    </dgm:pt>
    <dgm:pt modelId="{AD4E6BC1-379B-4E96-8697-C51A8BFDC580}" type="pres">
      <dgm:prSet presAssocID="{E38B8A44-3266-4A41-B9EA-BCF23D7DB4A5}" presName="lineArrowNode" presStyleLbl="alignAccFollowNode1" presStyleIdx="19" presStyleCnt="27"/>
      <dgm:spPr/>
    </dgm:pt>
    <dgm:pt modelId="{F3492D39-280A-48F0-A6D7-7ADF8E2A99BC}" type="pres">
      <dgm:prSet presAssocID="{5978D880-93B7-4D6D-B97B-AC8093882330}" presName="sibTransNodeCircle" presStyleLbl="alignNode1" presStyleIdx="6" presStyleCnt="9">
        <dgm:presLayoutVars>
          <dgm:chMax val="0"/>
          <dgm:bulletEnabled/>
        </dgm:presLayoutVars>
      </dgm:prSet>
      <dgm:spPr/>
    </dgm:pt>
    <dgm:pt modelId="{99641234-24AD-4BDF-9198-112A4F119568}" type="pres">
      <dgm:prSet presAssocID="{5978D880-93B7-4D6D-B97B-AC8093882330}" presName="spacerBetweenCircleAndCallout" presStyleCnt="0">
        <dgm:presLayoutVars/>
      </dgm:prSet>
      <dgm:spPr/>
    </dgm:pt>
    <dgm:pt modelId="{395FEF97-65D9-450B-AD4B-74A9F77E0C5B}" type="pres">
      <dgm:prSet presAssocID="{E38B8A44-3266-4A41-B9EA-BCF23D7DB4A5}" presName="nodeText" presStyleLbl="alignAccFollowNode1" presStyleIdx="20" presStyleCnt="27">
        <dgm:presLayoutVars>
          <dgm:bulletEnabled val="1"/>
        </dgm:presLayoutVars>
      </dgm:prSet>
      <dgm:spPr/>
    </dgm:pt>
    <dgm:pt modelId="{F91694F0-B552-4B0F-B01F-4548709EDF3F}" type="pres">
      <dgm:prSet presAssocID="{5978D880-93B7-4D6D-B97B-AC8093882330}" presName="sibTransComposite" presStyleCnt="0"/>
      <dgm:spPr/>
    </dgm:pt>
    <dgm:pt modelId="{6C50DB4A-F652-4662-A5B2-563471B1A541}" type="pres">
      <dgm:prSet presAssocID="{4EEB3160-99A6-4EEA-8FAB-9C7EBA455C67}" presName="compositeNode" presStyleCnt="0"/>
      <dgm:spPr/>
    </dgm:pt>
    <dgm:pt modelId="{ADBD1FB9-F0F0-4CA6-B63E-91008B0BF1A4}" type="pres">
      <dgm:prSet presAssocID="{4EEB3160-99A6-4EEA-8FAB-9C7EBA455C6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34F21F-DEBD-4782-8163-A4AA1AAF1E7F}" type="pres">
      <dgm:prSet presAssocID="{4EEB3160-99A6-4EEA-8FAB-9C7EBA455C67}" presName="parSh" presStyleCnt="0"/>
      <dgm:spPr/>
    </dgm:pt>
    <dgm:pt modelId="{B1C9F8DC-BDD4-4E5D-8947-30DDC03639F4}" type="pres">
      <dgm:prSet presAssocID="{4EEB3160-99A6-4EEA-8FAB-9C7EBA455C67}" presName="lineNode" presStyleLbl="alignAccFollowNode1" presStyleIdx="21" presStyleCnt="27"/>
      <dgm:spPr/>
    </dgm:pt>
    <dgm:pt modelId="{36587F11-B2FD-4C88-B3F5-97754F013348}" type="pres">
      <dgm:prSet presAssocID="{4EEB3160-99A6-4EEA-8FAB-9C7EBA455C67}" presName="lineArrowNode" presStyleLbl="alignAccFollowNode1" presStyleIdx="22" presStyleCnt="27"/>
      <dgm:spPr/>
    </dgm:pt>
    <dgm:pt modelId="{EC91AC0F-EE09-445B-9DE7-DB7470F118B4}" type="pres">
      <dgm:prSet presAssocID="{2519C893-68B4-4B7E-AADA-D82DC2AC7B57}" presName="sibTransNodeCircle" presStyleLbl="alignNode1" presStyleIdx="7" presStyleCnt="9">
        <dgm:presLayoutVars>
          <dgm:chMax val="0"/>
          <dgm:bulletEnabled/>
        </dgm:presLayoutVars>
      </dgm:prSet>
      <dgm:spPr/>
    </dgm:pt>
    <dgm:pt modelId="{B8BE60DE-6EFF-4915-BB03-083875137780}" type="pres">
      <dgm:prSet presAssocID="{2519C893-68B4-4B7E-AADA-D82DC2AC7B57}" presName="spacerBetweenCircleAndCallout" presStyleCnt="0">
        <dgm:presLayoutVars/>
      </dgm:prSet>
      <dgm:spPr/>
    </dgm:pt>
    <dgm:pt modelId="{2275A30C-C5DE-4128-8807-598651EC7B52}" type="pres">
      <dgm:prSet presAssocID="{4EEB3160-99A6-4EEA-8FAB-9C7EBA455C67}" presName="nodeText" presStyleLbl="alignAccFollowNode1" presStyleIdx="23" presStyleCnt="27">
        <dgm:presLayoutVars>
          <dgm:bulletEnabled val="1"/>
        </dgm:presLayoutVars>
      </dgm:prSet>
      <dgm:spPr/>
    </dgm:pt>
    <dgm:pt modelId="{AFB8946F-2C59-4A09-8BF3-0CA67FBA4855}" type="pres">
      <dgm:prSet presAssocID="{2519C893-68B4-4B7E-AADA-D82DC2AC7B57}" presName="sibTransComposite" presStyleCnt="0"/>
      <dgm:spPr/>
    </dgm:pt>
    <dgm:pt modelId="{E3596972-BF7E-444B-8898-54D7FAB03D78}" type="pres">
      <dgm:prSet presAssocID="{B5950076-50CD-4DE2-9BA4-2A394C8849CB}" presName="compositeNode" presStyleCnt="0"/>
      <dgm:spPr/>
    </dgm:pt>
    <dgm:pt modelId="{A2B877AE-3920-4D88-AD3B-8983EDE6AEFA}" type="pres">
      <dgm:prSet presAssocID="{B5950076-50CD-4DE2-9BA4-2A394C8849C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F3B0190-6A71-4246-B2FF-07DF7CA00074}" type="pres">
      <dgm:prSet presAssocID="{B5950076-50CD-4DE2-9BA4-2A394C8849CB}" presName="parSh" presStyleCnt="0"/>
      <dgm:spPr/>
    </dgm:pt>
    <dgm:pt modelId="{1729B007-C8DB-437B-A17E-0C3986BEC65C}" type="pres">
      <dgm:prSet presAssocID="{B5950076-50CD-4DE2-9BA4-2A394C8849CB}" presName="lineNode" presStyleLbl="alignAccFollowNode1" presStyleIdx="24" presStyleCnt="27"/>
      <dgm:spPr/>
    </dgm:pt>
    <dgm:pt modelId="{91A22559-B082-43B0-8664-2A70C89AA216}" type="pres">
      <dgm:prSet presAssocID="{B5950076-50CD-4DE2-9BA4-2A394C8849CB}" presName="lineArrowNode" presStyleLbl="alignAccFollowNode1" presStyleIdx="25" presStyleCnt="27"/>
      <dgm:spPr/>
    </dgm:pt>
    <dgm:pt modelId="{53C5CE3D-5BD1-46CF-8497-54CCF0402D3E}" type="pres">
      <dgm:prSet presAssocID="{9BD54CD3-9974-43E0-AB6E-897DE86EDE9E}" presName="sibTransNodeCircle" presStyleLbl="alignNode1" presStyleIdx="8" presStyleCnt="9">
        <dgm:presLayoutVars>
          <dgm:chMax val="0"/>
          <dgm:bulletEnabled/>
        </dgm:presLayoutVars>
      </dgm:prSet>
      <dgm:spPr/>
    </dgm:pt>
    <dgm:pt modelId="{FAE729C5-161C-4D83-A250-B00897DCDD14}" type="pres">
      <dgm:prSet presAssocID="{9BD54CD3-9974-43E0-AB6E-897DE86EDE9E}" presName="spacerBetweenCircleAndCallout" presStyleCnt="0">
        <dgm:presLayoutVars/>
      </dgm:prSet>
      <dgm:spPr/>
    </dgm:pt>
    <dgm:pt modelId="{B5F8BF8A-DF62-447D-AD8D-60557EB02657}" type="pres">
      <dgm:prSet presAssocID="{B5950076-50CD-4DE2-9BA4-2A394C8849CB}" presName="nodeText" presStyleLbl="alignAccFollowNode1" presStyleIdx="26" presStyleCnt="27">
        <dgm:presLayoutVars>
          <dgm:bulletEnabled val="1"/>
        </dgm:presLayoutVars>
      </dgm:prSet>
      <dgm:spPr/>
    </dgm:pt>
  </dgm:ptLst>
  <dgm:cxnLst>
    <dgm:cxn modelId="{186BE808-2E45-49FC-8581-138B50A4DA0B}" type="presOf" srcId="{59403DDB-4B19-42AA-B1DA-81CD413EED65}" destId="{627C19AA-08E5-4771-BE8E-AEDFA5039475}" srcOrd="0" destOrd="0" presId="urn:microsoft.com/office/officeart/2016/7/layout/LinearArrowProcessNumbered"/>
    <dgm:cxn modelId="{9C984D0D-3462-46F5-B6DC-A9FB139CF96B}" srcId="{6ED081F7-AB66-4D63-8CC6-10A795398EB6}" destId="{4EEB3160-99A6-4EEA-8FAB-9C7EBA455C67}" srcOrd="7" destOrd="0" parTransId="{F3B5B365-4F57-4DF4-A0B9-27EDDF455DB8}" sibTransId="{2519C893-68B4-4B7E-AADA-D82DC2AC7B57}"/>
    <dgm:cxn modelId="{02FE760F-9D8E-494E-8E4D-951A34A13F80}" srcId="{6ED081F7-AB66-4D63-8CC6-10A795398EB6}" destId="{8028CCF0-C4A9-4DEB-9D60-750F20728E0B}" srcOrd="4" destOrd="0" parTransId="{2E17C0D1-D502-431E-92A8-3FC85E66C4C2}" sibTransId="{B8C72291-88FC-4E11-90E5-D2DABD057FE1}"/>
    <dgm:cxn modelId="{55B99C21-08DF-4B5C-A1C4-6F6B00594990}" srcId="{6ED081F7-AB66-4D63-8CC6-10A795398EB6}" destId="{0F0307EA-B2C7-4558-BB3B-FE9C86B13421}" srcOrd="0" destOrd="0" parTransId="{5759D71B-E59A-4A8E-89B8-760CDAAB2740}" sibTransId="{EA8624D0-8554-4AB3-BD18-3771E34B3350}"/>
    <dgm:cxn modelId="{495CFB2A-9EA8-4C5B-BE7F-885549B51D6A}" type="presOf" srcId="{B8C72291-88FC-4E11-90E5-D2DABD057FE1}" destId="{A9B552A8-6BF7-4F8E-B571-F6B0B2D4D155}" srcOrd="0" destOrd="0" presId="urn:microsoft.com/office/officeart/2016/7/layout/LinearArrowProcessNumbered"/>
    <dgm:cxn modelId="{AF216E3E-A169-4306-8C0E-F3461C919C19}" type="presOf" srcId="{8028CCF0-C4A9-4DEB-9D60-750F20728E0B}" destId="{E71CF4C8-DBF4-45A5-B818-B69500BD059F}" srcOrd="0" destOrd="0" presId="urn:microsoft.com/office/officeart/2016/7/layout/LinearArrowProcessNumbered"/>
    <dgm:cxn modelId="{64E3E45E-5A55-4FB9-ACD4-D99D51F74358}" srcId="{6ED081F7-AB66-4D63-8CC6-10A795398EB6}" destId="{D97CF5D3-261E-4B20-9A34-D948BCBCAAA5}" srcOrd="2" destOrd="0" parTransId="{D0207925-4191-4F84-A663-BC6B08202554}" sibTransId="{73526334-3A6E-405D-A680-42C0058C32F8}"/>
    <dgm:cxn modelId="{4AEEEC5F-EB51-4186-A67B-9A04D9F32DBC}" type="presOf" srcId="{EA8624D0-8554-4AB3-BD18-3771E34B3350}" destId="{50DFA536-2E21-4EC4-B386-07766DA0DE84}" srcOrd="0" destOrd="0" presId="urn:microsoft.com/office/officeart/2016/7/layout/LinearArrowProcessNumbered"/>
    <dgm:cxn modelId="{35E4BF73-8642-4AA6-BA14-F29ECE2A234C}" type="presOf" srcId="{B5950076-50CD-4DE2-9BA4-2A394C8849CB}" destId="{B5F8BF8A-DF62-447D-AD8D-60557EB02657}" srcOrd="0" destOrd="0" presId="urn:microsoft.com/office/officeart/2016/7/layout/LinearArrowProcessNumbered"/>
    <dgm:cxn modelId="{3C791775-2E03-45F1-9D85-6F9241479525}" type="presOf" srcId="{9BD54CD3-9974-43E0-AB6E-897DE86EDE9E}" destId="{53C5CE3D-5BD1-46CF-8497-54CCF0402D3E}" srcOrd="0" destOrd="0" presId="urn:microsoft.com/office/officeart/2016/7/layout/LinearArrowProcessNumbered"/>
    <dgm:cxn modelId="{C37DB47A-7467-451A-A98C-704A2B33FDAE}" srcId="{6ED081F7-AB66-4D63-8CC6-10A795398EB6}" destId="{9B8BAE33-091C-47CA-8623-4A1DB6F427B9}" srcOrd="5" destOrd="0" parTransId="{83D0F924-491C-4F62-802A-5802ECAB26B6}" sibTransId="{C1335482-D463-4976-B439-6D7ED295E876}"/>
    <dgm:cxn modelId="{8D11AF84-9307-4FC8-96FF-5A5E2688675F}" type="presOf" srcId="{CAD2F665-F462-4768-AA5F-93C07EAF65E4}" destId="{337CF2DF-653A-49C0-8206-C9F65731F798}" srcOrd="0" destOrd="0" presId="urn:microsoft.com/office/officeart/2016/7/layout/LinearArrowProcessNumbered"/>
    <dgm:cxn modelId="{9D341A8F-6B7F-44FC-8C0E-8FA947BA4ABA}" type="presOf" srcId="{5978D880-93B7-4D6D-B97B-AC8093882330}" destId="{F3492D39-280A-48F0-A6D7-7ADF8E2A99BC}" srcOrd="0" destOrd="0" presId="urn:microsoft.com/office/officeart/2016/7/layout/LinearArrowProcessNumbered"/>
    <dgm:cxn modelId="{532A9296-D3E2-4D6C-9F40-AA12471127F1}" type="presOf" srcId="{2519C893-68B4-4B7E-AADA-D82DC2AC7B57}" destId="{EC91AC0F-EE09-445B-9DE7-DB7470F118B4}" srcOrd="0" destOrd="0" presId="urn:microsoft.com/office/officeart/2016/7/layout/LinearArrowProcessNumbered"/>
    <dgm:cxn modelId="{AEEE939D-D969-4950-BC9E-94B8CD5513B4}" srcId="{6ED081F7-AB66-4D63-8CC6-10A795398EB6}" destId="{E38B8A44-3266-4A41-B9EA-BCF23D7DB4A5}" srcOrd="6" destOrd="0" parTransId="{DDDA76A1-EA22-4B64-A633-ADA4A8386196}" sibTransId="{5978D880-93B7-4D6D-B97B-AC8093882330}"/>
    <dgm:cxn modelId="{0BAAA6A8-6C3C-4678-A1DC-5B37CB11FBA6}" type="presOf" srcId="{C1335482-D463-4976-B439-6D7ED295E876}" destId="{ABE4AEF6-A60E-40C9-99C6-907BC6A63E17}" srcOrd="0" destOrd="0" presId="urn:microsoft.com/office/officeart/2016/7/layout/LinearArrowProcessNumbered"/>
    <dgm:cxn modelId="{14DA74AA-50BB-47BF-9FD3-BFE53AB34CD3}" srcId="{6ED081F7-AB66-4D63-8CC6-10A795398EB6}" destId="{CAD2F665-F462-4768-AA5F-93C07EAF65E4}" srcOrd="1" destOrd="0" parTransId="{3A6F8D56-312C-42D1-9220-C08BF0C84597}" sibTransId="{A3662520-9D55-4982-9B00-487CA3DFDF79}"/>
    <dgm:cxn modelId="{EF3C59B1-9208-4044-A212-D3161FFAC01F}" type="presOf" srcId="{7B49E853-3DE2-4160-B094-FA423E6CC0DD}" destId="{997C7662-69B1-4668-921E-83DEF1939613}" srcOrd="0" destOrd="0" presId="urn:microsoft.com/office/officeart/2016/7/layout/LinearArrowProcessNumbered"/>
    <dgm:cxn modelId="{054130B4-23BA-420D-8D92-7912A42378AD}" type="presOf" srcId="{0F0307EA-B2C7-4558-BB3B-FE9C86B13421}" destId="{300B37B0-9DF8-4884-A26B-4D9CAF5E157A}" srcOrd="0" destOrd="0" presId="urn:microsoft.com/office/officeart/2016/7/layout/LinearArrowProcessNumbered"/>
    <dgm:cxn modelId="{2B2E24B5-61FE-48CE-89B5-F11AC40E5E60}" type="presOf" srcId="{E38B8A44-3266-4A41-B9EA-BCF23D7DB4A5}" destId="{395FEF97-65D9-450B-AD4B-74A9F77E0C5B}" srcOrd="0" destOrd="0" presId="urn:microsoft.com/office/officeart/2016/7/layout/LinearArrowProcessNumbered"/>
    <dgm:cxn modelId="{B32202C9-BC72-4C47-80A2-301DE6EDE396}" type="presOf" srcId="{4EEB3160-99A6-4EEA-8FAB-9C7EBA455C67}" destId="{2275A30C-C5DE-4128-8807-598651EC7B52}" srcOrd="0" destOrd="0" presId="urn:microsoft.com/office/officeart/2016/7/layout/LinearArrowProcessNumbered"/>
    <dgm:cxn modelId="{D05E1ACE-A44D-44C4-883C-0E0ED27DA4E3}" type="presOf" srcId="{D97CF5D3-261E-4B20-9A34-D948BCBCAAA5}" destId="{B64F9A4B-18AB-4731-93F3-78B7E749F402}" srcOrd="0" destOrd="0" presId="urn:microsoft.com/office/officeart/2016/7/layout/LinearArrowProcessNumbered"/>
    <dgm:cxn modelId="{D6AB15DE-E39F-4821-AA80-958B9D5E0F17}" type="presOf" srcId="{73526334-3A6E-405D-A680-42C0058C32F8}" destId="{919D60E5-ED60-4190-9A62-3C29885930DC}" srcOrd="0" destOrd="0" presId="urn:microsoft.com/office/officeart/2016/7/layout/LinearArrowProcessNumbered"/>
    <dgm:cxn modelId="{AFDE08E6-8645-42A0-84B0-2CEFAA29F079}" srcId="{6ED081F7-AB66-4D63-8CC6-10A795398EB6}" destId="{B5950076-50CD-4DE2-9BA4-2A394C8849CB}" srcOrd="8" destOrd="0" parTransId="{EADAFF72-6411-4B93-8A01-88036A816BD5}" sibTransId="{9BD54CD3-9974-43E0-AB6E-897DE86EDE9E}"/>
    <dgm:cxn modelId="{C2868CEF-855B-44E1-9043-781586B2DF19}" type="presOf" srcId="{9B8BAE33-091C-47CA-8623-4A1DB6F427B9}" destId="{587E676A-8849-432B-BD95-6A0CB9D361A8}" srcOrd="0" destOrd="0" presId="urn:microsoft.com/office/officeart/2016/7/layout/LinearArrowProcessNumbered"/>
    <dgm:cxn modelId="{842F20F7-2732-4CE7-802A-39E73E94FF25}" type="presOf" srcId="{A3662520-9D55-4982-9B00-487CA3DFDF79}" destId="{3F83D11B-8833-45FF-B19B-926FC9146BE4}" srcOrd="0" destOrd="0" presId="urn:microsoft.com/office/officeart/2016/7/layout/LinearArrowProcessNumbered"/>
    <dgm:cxn modelId="{7CF34CF8-8458-4916-B642-019CADF24EDC}" srcId="{6ED081F7-AB66-4D63-8CC6-10A795398EB6}" destId="{7B49E853-3DE2-4160-B094-FA423E6CC0DD}" srcOrd="3" destOrd="0" parTransId="{E76C4687-9A1F-4084-89C5-942C21066061}" sibTransId="{59403DDB-4B19-42AA-B1DA-81CD413EED65}"/>
    <dgm:cxn modelId="{A97225FA-C2BF-418B-8A9C-41FE00A746A3}" type="presOf" srcId="{6ED081F7-AB66-4D63-8CC6-10A795398EB6}" destId="{1059DDFF-CA7F-4C49-AFA8-6440BDEFF429}" srcOrd="0" destOrd="0" presId="urn:microsoft.com/office/officeart/2016/7/layout/LinearArrowProcessNumbered"/>
    <dgm:cxn modelId="{DD3E444E-BC89-4925-978A-43CAB4651310}" type="presParOf" srcId="{1059DDFF-CA7F-4C49-AFA8-6440BDEFF429}" destId="{2F152947-147E-4B9A-8DDD-A0ED1C2F34F8}" srcOrd="0" destOrd="0" presId="urn:microsoft.com/office/officeart/2016/7/layout/LinearArrowProcessNumbered"/>
    <dgm:cxn modelId="{F8BE1104-A035-46F3-9EDA-90AC1C826DAD}" type="presParOf" srcId="{2F152947-147E-4B9A-8DDD-A0ED1C2F34F8}" destId="{85783F19-FF8B-4B1B-B716-5A3020A62903}" srcOrd="0" destOrd="0" presId="urn:microsoft.com/office/officeart/2016/7/layout/LinearArrowProcessNumbered"/>
    <dgm:cxn modelId="{F45CF164-1782-4CF2-AE00-C9BAA22F5907}" type="presParOf" srcId="{2F152947-147E-4B9A-8DDD-A0ED1C2F34F8}" destId="{DBB87457-23D1-4291-85E9-2C38D75D71ED}" srcOrd="1" destOrd="0" presId="urn:microsoft.com/office/officeart/2016/7/layout/LinearArrowProcessNumbered"/>
    <dgm:cxn modelId="{04C3D317-646E-4222-A9AF-FB8A1F404AF9}" type="presParOf" srcId="{DBB87457-23D1-4291-85E9-2C38D75D71ED}" destId="{1A30F24A-224D-487B-BC17-D1CC3D9C7946}" srcOrd="0" destOrd="0" presId="urn:microsoft.com/office/officeart/2016/7/layout/LinearArrowProcessNumbered"/>
    <dgm:cxn modelId="{0638A106-29C2-4792-9B1F-B33170D6E3B8}" type="presParOf" srcId="{DBB87457-23D1-4291-85E9-2C38D75D71ED}" destId="{FB376E3A-1714-4800-B312-F67F034151DA}" srcOrd="1" destOrd="0" presId="urn:microsoft.com/office/officeart/2016/7/layout/LinearArrowProcessNumbered"/>
    <dgm:cxn modelId="{C7E2249D-9C7A-4D4D-9587-6EE969BD275F}" type="presParOf" srcId="{DBB87457-23D1-4291-85E9-2C38D75D71ED}" destId="{50DFA536-2E21-4EC4-B386-07766DA0DE84}" srcOrd="2" destOrd="0" presId="urn:microsoft.com/office/officeart/2016/7/layout/LinearArrowProcessNumbered"/>
    <dgm:cxn modelId="{1EA06E6B-DD07-4498-9B7D-81D8DCA50FA1}" type="presParOf" srcId="{DBB87457-23D1-4291-85E9-2C38D75D71ED}" destId="{DC41171F-DE18-4AB3-AFB5-40227C064DC9}" srcOrd="3" destOrd="0" presId="urn:microsoft.com/office/officeart/2016/7/layout/LinearArrowProcessNumbered"/>
    <dgm:cxn modelId="{AAAE3908-5FE3-4180-8199-3810E3D9618A}" type="presParOf" srcId="{2F152947-147E-4B9A-8DDD-A0ED1C2F34F8}" destId="{300B37B0-9DF8-4884-A26B-4D9CAF5E157A}" srcOrd="2" destOrd="0" presId="urn:microsoft.com/office/officeart/2016/7/layout/LinearArrowProcessNumbered"/>
    <dgm:cxn modelId="{A9E989A5-FBF8-4ACA-89F5-54A64A35FFF8}" type="presParOf" srcId="{1059DDFF-CA7F-4C49-AFA8-6440BDEFF429}" destId="{A221161D-CEEB-4ABA-A709-DC9D32A231F5}" srcOrd="1" destOrd="0" presId="urn:microsoft.com/office/officeart/2016/7/layout/LinearArrowProcessNumbered"/>
    <dgm:cxn modelId="{56652A14-0929-4218-9934-2B6C71F553A3}" type="presParOf" srcId="{1059DDFF-CA7F-4C49-AFA8-6440BDEFF429}" destId="{8F61CC76-61CD-490C-AD50-B88D5F005615}" srcOrd="2" destOrd="0" presId="urn:microsoft.com/office/officeart/2016/7/layout/LinearArrowProcessNumbered"/>
    <dgm:cxn modelId="{D503C604-F35C-44D2-BC92-43F6FE7A2083}" type="presParOf" srcId="{8F61CC76-61CD-490C-AD50-B88D5F005615}" destId="{6E34C965-95EB-4F87-886A-C58AB8B76955}" srcOrd="0" destOrd="0" presId="urn:microsoft.com/office/officeart/2016/7/layout/LinearArrowProcessNumbered"/>
    <dgm:cxn modelId="{711ACCEB-2E8D-4A54-A4D9-13E08C9D1245}" type="presParOf" srcId="{8F61CC76-61CD-490C-AD50-B88D5F005615}" destId="{045517D9-8BF7-448E-808A-8E975AA24ECF}" srcOrd="1" destOrd="0" presId="urn:microsoft.com/office/officeart/2016/7/layout/LinearArrowProcessNumbered"/>
    <dgm:cxn modelId="{04AAFA25-82F2-4A58-8BBA-B090BB5B0DE1}" type="presParOf" srcId="{045517D9-8BF7-448E-808A-8E975AA24ECF}" destId="{9E8995D7-25F5-4728-816D-B980A87F4966}" srcOrd="0" destOrd="0" presId="urn:microsoft.com/office/officeart/2016/7/layout/LinearArrowProcessNumbered"/>
    <dgm:cxn modelId="{866376FD-147C-4E4C-8E32-3E8AF060F130}" type="presParOf" srcId="{045517D9-8BF7-448E-808A-8E975AA24ECF}" destId="{5F2EE030-7C4A-49A2-A908-ABADB2B4D58D}" srcOrd="1" destOrd="0" presId="urn:microsoft.com/office/officeart/2016/7/layout/LinearArrowProcessNumbered"/>
    <dgm:cxn modelId="{DB0F08E3-0E77-46A2-AE2B-BD0E906C93CD}" type="presParOf" srcId="{045517D9-8BF7-448E-808A-8E975AA24ECF}" destId="{3F83D11B-8833-45FF-B19B-926FC9146BE4}" srcOrd="2" destOrd="0" presId="urn:microsoft.com/office/officeart/2016/7/layout/LinearArrowProcessNumbered"/>
    <dgm:cxn modelId="{EA738720-60B6-473A-8966-3DE219A24D80}" type="presParOf" srcId="{045517D9-8BF7-448E-808A-8E975AA24ECF}" destId="{E58B5CF1-4836-4579-A27A-604C90664581}" srcOrd="3" destOrd="0" presId="urn:microsoft.com/office/officeart/2016/7/layout/LinearArrowProcessNumbered"/>
    <dgm:cxn modelId="{5B0E20E6-1840-450B-8648-F02EA8AE350E}" type="presParOf" srcId="{8F61CC76-61CD-490C-AD50-B88D5F005615}" destId="{337CF2DF-653A-49C0-8206-C9F65731F798}" srcOrd="2" destOrd="0" presId="urn:microsoft.com/office/officeart/2016/7/layout/LinearArrowProcessNumbered"/>
    <dgm:cxn modelId="{A1A683C6-15FE-4A15-9A1A-8B2DA225BB69}" type="presParOf" srcId="{1059DDFF-CA7F-4C49-AFA8-6440BDEFF429}" destId="{D0651CEB-4BD5-4E68-ABCC-2C1901CCEC74}" srcOrd="3" destOrd="0" presId="urn:microsoft.com/office/officeart/2016/7/layout/LinearArrowProcessNumbered"/>
    <dgm:cxn modelId="{1B22C6DB-44D6-499D-852D-239E455C9C31}" type="presParOf" srcId="{1059DDFF-CA7F-4C49-AFA8-6440BDEFF429}" destId="{A846511C-1E65-460F-9B7C-0E698A786C52}" srcOrd="4" destOrd="0" presId="urn:microsoft.com/office/officeart/2016/7/layout/LinearArrowProcessNumbered"/>
    <dgm:cxn modelId="{038C51B9-9B26-4D11-ABE0-C3FA2E26E3CC}" type="presParOf" srcId="{A846511C-1E65-460F-9B7C-0E698A786C52}" destId="{C1061B97-6C24-44B7-92A1-7F6706D0B82B}" srcOrd="0" destOrd="0" presId="urn:microsoft.com/office/officeart/2016/7/layout/LinearArrowProcessNumbered"/>
    <dgm:cxn modelId="{0FCA8572-7078-443A-84E0-550759754DAB}" type="presParOf" srcId="{A846511C-1E65-460F-9B7C-0E698A786C52}" destId="{B9E415A8-F52C-4A03-8FE9-4917E577E5F0}" srcOrd="1" destOrd="0" presId="urn:microsoft.com/office/officeart/2016/7/layout/LinearArrowProcessNumbered"/>
    <dgm:cxn modelId="{AD6D8A68-FBF1-4BFA-9748-86B174531F16}" type="presParOf" srcId="{B9E415A8-F52C-4A03-8FE9-4917E577E5F0}" destId="{EDFD15A4-85D6-4FEC-9DC3-6196EC90C5CF}" srcOrd="0" destOrd="0" presId="urn:microsoft.com/office/officeart/2016/7/layout/LinearArrowProcessNumbered"/>
    <dgm:cxn modelId="{FFF5F348-B52C-4066-BB7D-B15A185860DF}" type="presParOf" srcId="{B9E415A8-F52C-4A03-8FE9-4917E577E5F0}" destId="{05EBE6F8-4F9C-4A2D-ABB4-411B45CAE487}" srcOrd="1" destOrd="0" presId="urn:microsoft.com/office/officeart/2016/7/layout/LinearArrowProcessNumbered"/>
    <dgm:cxn modelId="{0114541A-4F89-434B-8B1C-7D8C1210F1A7}" type="presParOf" srcId="{B9E415A8-F52C-4A03-8FE9-4917E577E5F0}" destId="{919D60E5-ED60-4190-9A62-3C29885930DC}" srcOrd="2" destOrd="0" presId="urn:microsoft.com/office/officeart/2016/7/layout/LinearArrowProcessNumbered"/>
    <dgm:cxn modelId="{61D383F3-48DE-40EC-8749-026A987B3820}" type="presParOf" srcId="{B9E415A8-F52C-4A03-8FE9-4917E577E5F0}" destId="{DA59C6CC-36F2-42FA-8BB2-81E9BF376D27}" srcOrd="3" destOrd="0" presId="urn:microsoft.com/office/officeart/2016/7/layout/LinearArrowProcessNumbered"/>
    <dgm:cxn modelId="{73453B0A-41D5-4F49-BE4F-20391F11C68B}" type="presParOf" srcId="{A846511C-1E65-460F-9B7C-0E698A786C52}" destId="{B64F9A4B-18AB-4731-93F3-78B7E749F402}" srcOrd="2" destOrd="0" presId="urn:microsoft.com/office/officeart/2016/7/layout/LinearArrowProcessNumbered"/>
    <dgm:cxn modelId="{76E3B42B-D6D6-404A-A43B-4A121ED0B777}" type="presParOf" srcId="{1059DDFF-CA7F-4C49-AFA8-6440BDEFF429}" destId="{3452C326-5473-4D68-8E11-34438288F85B}" srcOrd="5" destOrd="0" presId="urn:microsoft.com/office/officeart/2016/7/layout/LinearArrowProcessNumbered"/>
    <dgm:cxn modelId="{9DB4063F-F96C-4AF5-986D-02D4E1BDF8E4}" type="presParOf" srcId="{1059DDFF-CA7F-4C49-AFA8-6440BDEFF429}" destId="{604FF7FE-575D-4EBF-847C-4586F6895E17}" srcOrd="6" destOrd="0" presId="urn:microsoft.com/office/officeart/2016/7/layout/LinearArrowProcessNumbered"/>
    <dgm:cxn modelId="{C8547974-6CA3-4410-AACA-C9CB45677259}" type="presParOf" srcId="{604FF7FE-575D-4EBF-847C-4586F6895E17}" destId="{0B7A3202-8CC8-40CD-B260-1838DF1BE1AB}" srcOrd="0" destOrd="0" presId="urn:microsoft.com/office/officeart/2016/7/layout/LinearArrowProcessNumbered"/>
    <dgm:cxn modelId="{5E02981D-CB3C-4F3B-AB74-1A6673B63D45}" type="presParOf" srcId="{604FF7FE-575D-4EBF-847C-4586F6895E17}" destId="{6EBEB2DC-EF20-45E2-8F11-E69DF8AF8809}" srcOrd="1" destOrd="0" presId="urn:microsoft.com/office/officeart/2016/7/layout/LinearArrowProcessNumbered"/>
    <dgm:cxn modelId="{BE181219-DBEE-41FA-89A7-3EB95AB5EE4F}" type="presParOf" srcId="{6EBEB2DC-EF20-45E2-8F11-E69DF8AF8809}" destId="{FA4F0B86-1EFB-465B-86F4-D5346698DCBC}" srcOrd="0" destOrd="0" presId="urn:microsoft.com/office/officeart/2016/7/layout/LinearArrowProcessNumbered"/>
    <dgm:cxn modelId="{29F4079F-18E2-4E3E-B706-7624A95ABC2B}" type="presParOf" srcId="{6EBEB2DC-EF20-45E2-8F11-E69DF8AF8809}" destId="{D1B44E91-AF04-4381-BE57-3B55CB0CAECE}" srcOrd="1" destOrd="0" presId="urn:microsoft.com/office/officeart/2016/7/layout/LinearArrowProcessNumbered"/>
    <dgm:cxn modelId="{8450D859-F25A-4140-86D8-48E4AE84FD60}" type="presParOf" srcId="{6EBEB2DC-EF20-45E2-8F11-E69DF8AF8809}" destId="{627C19AA-08E5-4771-BE8E-AEDFA5039475}" srcOrd="2" destOrd="0" presId="urn:microsoft.com/office/officeart/2016/7/layout/LinearArrowProcessNumbered"/>
    <dgm:cxn modelId="{AFF7CEB6-FD65-4A72-8671-4C032284A65A}" type="presParOf" srcId="{6EBEB2DC-EF20-45E2-8F11-E69DF8AF8809}" destId="{9056FD9E-8E47-4CD6-8E49-F034E2726770}" srcOrd="3" destOrd="0" presId="urn:microsoft.com/office/officeart/2016/7/layout/LinearArrowProcessNumbered"/>
    <dgm:cxn modelId="{5656DD82-C06C-4531-95BD-7B970F5127A0}" type="presParOf" srcId="{604FF7FE-575D-4EBF-847C-4586F6895E17}" destId="{997C7662-69B1-4668-921E-83DEF1939613}" srcOrd="2" destOrd="0" presId="urn:microsoft.com/office/officeart/2016/7/layout/LinearArrowProcessNumbered"/>
    <dgm:cxn modelId="{A61634C9-5EA1-478E-8099-8C3222232A95}" type="presParOf" srcId="{1059DDFF-CA7F-4C49-AFA8-6440BDEFF429}" destId="{A6AAC250-5311-40AE-B9D8-C2717D8A5FFB}" srcOrd="7" destOrd="0" presId="urn:microsoft.com/office/officeart/2016/7/layout/LinearArrowProcessNumbered"/>
    <dgm:cxn modelId="{1B960DB5-FEB4-492E-888A-DC7CBFC785B9}" type="presParOf" srcId="{1059DDFF-CA7F-4C49-AFA8-6440BDEFF429}" destId="{F25672AC-ABCD-4444-AAC8-5352EB4F92D5}" srcOrd="8" destOrd="0" presId="urn:microsoft.com/office/officeart/2016/7/layout/LinearArrowProcessNumbered"/>
    <dgm:cxn modelId="{907D74A5-C5D1-489D-B484-C646A8B58136}" type="presParOf" srcId="{F25672AC-ABCD-4444-AAC8-5352EB4F92D5}" destId="{72B37003-86D1-4C27-B68C-CF5EABFEDADB}" srcOrd="0" destOrd="0" presId="urn:microsoft.com/office/officeart/2016/7/layout/LinearArrowProcessNumbered"/>
    <dgm:cxn modelId="{67C2F543-5BB7-440A-AB0A-307220467A93}" type="presParOf" srcId="{F25672AC-ABCD-4444-AAC8-5352EB4F92D5}" destId="{EF20F69F-479D-4A94-9995-D5B6B75A9879}" srcOrd="1" destOrd="0" presId="urn:microsoft.com/office/officeart/2016/7/layout/LinearArrowProcessNumbered"/>
    <dgm:cxn modelId="{B6BE5880-E42B-415F-8610-0D86F80ADFD1}" type="presParOf" srcId="{EF20F69F-479D-4A94-9995-D5B6B75A9879}" destId="{7C817DB4-33B6-40EC-8E1C-F74A7797F1BA}" srcOrd="0" destOrd="0" presId="urn:microsoft.com/office/officeart/2016/7/layout/LinearArrowProcessNumbered"/>
    <dgm:cxn modelId="{A5F438FC-0028-40AF-B95C-2B9351543C5D}" type="presParOf" srcId="{EF20F69F-479D-4A94-9995-D5B6B75A9879}" destId="{EB186886-1F7E-4F8A-8E7A-06E1BFF6B6C8}" srcOrd="1" destOrd="0" presId="urn:microsoft.com/office/officeart/2016/7/layout/LinearArrowProcessNumbered"/>
    <dgm:cxn modelId="{D54E0E65-A3D2-47B2-A077-AF91F73BAE1F}" type="presParOf" srcId="{EF20F69F-479D-4A94-9995-D5B6B75A9879}" destId="{A9B552A8-6BF7-4F8E-B571-F6B0B2D4D155}" srcOrd="2" destOrd="0" presId="urn:microsoft.com/office/officeart/2016/7/layout/LinearArrowProcessNumbered"/>
    <dgm:cxn modelId="{4B7B9149-E967-4CAE-9B3B-1E89E5F66327}" type="presParOf" srcId="{EF20F69F-479D-4A94-9995-D5B6B75A9879}" destId="{5ECEC512-2849-4C56-A0B6-884763424C47}" srcOrd="3" destOrd="0" presId="urn:microsoft.com/office/officeart/2016/7/layout/LinearArrowProcessNumbered"/>
    <dgm:cxn modelId="{684F0A61-A1DD-4530-AA7D-F7516392708A}" type="presParOf" srcId="{F25672AC-ABCD-4444-AAC8-5352EB4F92D5}" destId="{E71CF4C8-DBF4-45A5-B818-B69500BD059F}" srcOrd="2" destOrd="0" presId="urn:microsoft.com/office/officeart/2016/7/layout/LinearArrowProcessNumbered"/>
    <dgm:cxn modelId="{D6986ADE-46D5-4940-BE94-35F4C1AE72C9}" type="presParOf" srcId="{1059DDFF-CA7F-4C49-AFA8-6440BDEFF429}" destId="{436F74DA-A792-4201-B832-00CDA0DF720E}" srcOrd="9" destOrd="0" presId="urn:microsoft.com/office/officeart/2016/7/layout/LinearArrowProcessNumbered"/>
    <dgm:cxn modelId="{E6F8C860-309B-4910-B5B7-69A9EFCF7042}" type="presParOf" srcId="{1059DDFF-CA7F-4C49-AFA8-6440BDEFF429}" destId="{087C0F12-7911-4201-9387-7D59F8932A67}" srcOrd="10" destOrd="0" presId="urn:microsoft.com/office/officeart/2016/7/layout/LinearArrowProcessNumbered"/>
    <dgm:cxn modelId="{527C99A3-E169-4036-AF2A-AD2FC60452E1}" type="presParOf" srcId="{087C0F12-7911-4201-9387-7D59F8932A67}" destId="{4106024B-06EF-471C-BBA6-AC644A2AEE7B}" srcOrd="0" destOrd="0" presId="urn:microsoft.com/office/officeart/2016/7/layout/LinearArrowProcessNumbered"/>
    <dgm:cxn modelId="{A4A62D05-5DE3-4AFD-ACCE-A306C0DB4082}" type="presParOf" srcId="{087C0F12-7911-4201-9387-7D59F8932A67}" destId="{F19747C4-ACC5-426C-A493-3F81481F3AEB}" srcOrd="1" destOrd="0" presId="urn:microsoft.com/office/officeart/2016/7/layout/LinearArrowProcessNumbered"/>
    <dgm:cxn modelId="{F699384A-EFF7-4B16-8378-F2C227C51DFD}" type="presParOf" srcId="{F19747C4-ACC5-426C-A493-3F81481F3AEB}" destId="{3AC35683-8C43-42EA-A33C-F640B4322C02}" srcOrd="0" destOrd="0" presId="urn:microsoft.com/office/officeart/2016/7/layout/LinearArrowProcessNumbered"/>
    <dgm:cxn modelId="{1E9795C5-114D-49E7-A68D-0BA9455E5290}" type="presParOf" srcId="{F19747C4-ACC5-426C-A493-3F81481F3AEB}" destId="{93AE34E1-09C9-4EF2-8629-A268487F0972}" srcOrd="1" destOrd="0" presId="urn:microsoft.com/office/officeart/2016/7/layout/LinearArrowProcessNumbered"/>
    <dgm:cxn modelId="{D0227C3D-7038-449C-86FC-14F40CA39B61}" type="presParOf" srcId="{F19747C4-ACC5-426C-A493-3F81481F3AEB}" destId="{ABE4AEF6-A60E-40C9-99C6-907BC6A63E17}" srcOrd="2" destOrd="0" presId="urn:microsoft.com/office/officeart/2016/7/layout/LinearArrowProcessNumbered"/>
    <dgm:cxn modelId="{6F2312EB-FE41-42D3-ABC1-FE515BAFA6DD}" type="presParOf" srcId="{F19747C4-ACC5-426C-A493-3F81481F3AEB}" destId="{5CE965F6-41DE-4D2C-9B95-6D47BD1885EF}" srcOrd="3" destOrd="0" presId="urn:microsoft.com/office/officeart/2016/7/layout/LinearArrowProcessNumbered"/>
    <dgm:cxn modelId="{D4AE23D6-0421-4FC4-8FE0-2304744D3C21}" type="presParOf" srcId="{087C0F12-7911-4201-9387-7D59F8932A67}" destId="{587E676A-8849-432B-BD95-6A0CB9D361A8}" srcOrd="2" destOrd="0" presId="urn:microsoft.com/office/officeart/2016/7/layout/LinearArrowProcessNumbered"/>
    <dgm:cxn modelId="{D94B42E7-16DF-44F1-996A-CCF3CA0570C0}" type="presParOf" srcId="{1059DDFF-CA7F-4C49-AFA8-6440BDEFF429}" destId="{319867FF-E9BB-4C03-AE26-CCB28C9E27EF}" srcOrd="11" destOrd="0" presId="urn:microsoft.com/office/officeart/2016/7/layout/LinearArrowProcessNumbered"/>
    <dgm:cxn modelId="{D1C3FCCD-D291-461F-9D3D-D1542CCD6201}" type="presParOf" srcId="{1059DDFF-CA7F-4C49-AFA8-6440BDEFF429}" destId="{83E07FA1-74CE-4CD5-95D6-7E55ECEADE95}" srcOrd="12" destOrd="0" presId="urn:microsoft.com/office/officeart/2016/7/layout/LinearArrowProcessNumbered"/>
    <dgm:cxn modelId="{FCC5F838-E27A-4835-A60D-820B791DF10C}" type="presParOf" srcId="{83E07FA1-74CE-4CD5-95D6-7E55ECEADE95}" destId="{40343C9B-0ECF-4BAE-BF67-CDCF6179FDD0}" srcOrd="0" destOrd="0" presId="urn:microsoft.com/office/officeart/2016/7/layout/LinearArrowProcessNumbered"/>
    <dgm:cxn modelId="{9DE7A5C5-207F-4254-A8F2-F0B8F5845AE0}" type="presParOf" srcId="{83E07FA1-74CE-4CD5-95D6-7E55ECEADE95}" destId="{B7D0FC56-9B1B-4C98-8889-15E3F1BE8AC9}" srcOrd="1" destOrd="0" presId="urn:microsoft.com/office/officeart/2016/7/layout/LinearArrowProcessNumbered"/>
    <dgm:cxn modelId="{532C9F02-2532-434E-BDD0-67D2223DEE0C}" type="presParOf" srcId="{B7D0FC56-9B1B-4C98-8889-15E3F1BE8AC9}" destId="{4F79A64D-2511-4C23-A408-FFDE396E64A0}" srcOrd="0" destOrd="0" presId="urn:microsoft.com/office/officeart/2016/7/layout/LinearArrowProcessNumbered"/>
    <dgm:cxn modelId="{22A382ED-527E-4256-BD8F-F5AC88887C2E}" type="presParOf" srcId="{B7D0FC56-9B1B-4C98-8889-15E3F1BE8AC9}" destId="{AD4E6BC1-379B-4E96-8697-C51A8BFDC580}" srcOrd="1" destOrd="0" presId="urn:microsoft.com/office/officeart/2016/7/layout/LinearArrowProcessNumbered"/>
    <dgm:cxn modelId="{DB72D029-7A46-436B-955C-831E1EBBA90A}" type="presParOf" srcId="{B7D0FC56-9B1B-4C98-8889-15E3F1BE8AC9}" destId="{F3492D39-280A-48F0-A6D7-7ADF8E2A99BC}" srcOrd="2" destOrd="0" presId="urn:microsoft.com/office/officeart/2016/7/layout/LinearArrowProcessNumbered"/>
    <dgm:cxn modelId="{30E9B315-9C0B-4ED9-8AF8-E5764AF6A1C2}" type="presParOf" srcId="{B7D0FC56-9B1B-4C98-8889-15E3F1BE8AC9}" destId="{99641234-24AD-4BDF-9198-112A4F119568}" srcOrd="3" destOrd="0" presId="urn:microsoft.com/office/officeart/2016/7/layout/LinearArrowProcessNumbered"/>
    <dgm:cxn modelId="{0152F84D-1329-4F6A-839E-5DC779BD3B09}" type="presParOf" srcId="{83E07FA1-74CE-4CD5-95D6-7E55ECEADE95}" destId="{395FEF97-65D9-450B-AD4B-74A9F77E0C5B}" srcOrd="2" destOrd="0" presId="urn:microsoft.com/office/officeart/2016/7/layout/LinearArrowProcessNumbered"/>
    <dgm:cxn modelId="{4F91DFFD-057E-45BB-ACEB-473B6CD10217}" type="presParOf" srcId="{1059DDFF-CA7F-4C49-AFA8-6440BDEFF429}" destId="{F91694F0-B552-4B0F-B01F-4548709EDF3F}" srcOrd="13" destOrd="0" presId="urn:microsoft.com/office/officeart/2016/7/layout/LinearArrowProcessNumbered"/>
    <dgm:cxn modelId="{B566CE39-F98B-4164-8A60-CBB967BE46E9}" type="presParOf" srcId="{1059DDFF-CA7F-4C49-AFA8-6440BDEFF429}" destId="{6C50DB4A-F652-4662-A5B2-563471B1A541}" srcOrd="14" destOrd="0" presId="urn:microsoft.com/office/officeart/2016/7/layout/LinearArrowProcessNumbered"/>
    <dgm:cxn modelId="{2A5FBCCB-5DCA-4713-99A5-82137DD45E66}" type="presParOf" srcId="{6C50DB4A-F652-4662-A5B2-563471B1A541}" destId="{ADBD1FB9-F0F0-4CA6-B63E-91008B0BF1A4}" srcOrd="0" destOrd="0" presId="urn:microsoft.com/office/officeart/2016/7/layout/LinearArrowProcessNumbered"/>
    <dgm:cxn modelId="{A759917D-FDFD-420C-9CF3-9C69F13E5241}" type="presParOf" srcId="{6C50DB4A-F652-4662-A5B2-563471B1A541}" destId="{F034F21F-DEBD-4782-8163-A4AA1AAF1E7F}" srcOrd="1" destOrd="0" presId="urn:microsoft.com/office/officeart/2016/7/layout/LinearArrowProcessNumbered"/>
    <dgm:cxn modelId="{8E6F12AE-0754-4BED-B244-9E6FB192A3E2}" type="presParOf" srcId="{F034F21F-DEBD-4782-8163-A4AA1AAF1E7F}" destId="{B1C9F8DC-BDD4-4E5D-8947-30DDC03639F4}" srcOrd="0" destOrd="0" presId="urn:microsoft.com/office/officeart/2016/7/layout/LinearArrowProcessNumbered"/>
    <dgm:cxn modelId="{8BA33820-2EDB-41E5-835B-C84A51F6E2BC}" type="presParOf" srcId="{F034F21F-DEBD-4782-8163-A4AA1AAF1E7F}" destId="{36587F11-B2FD-4C88-B3F5-97754F013348}" srcOrd="1" destOrd="0" presId="urn:microsoft.com/office/officeart/2016/7/layout/LinearArrowProcessNumbered"/>
    <dgm:cxn modelId="{6015DDE7-9F27-4C48-A42A-5F5F450E91EA}" type="presParOf" srcId="{F034F21F-DEBD-4782-8163-A4AA1AAF1E7F}" destId="{EC91AC0F-EE09-445B-9DE7-DB7470F118B4}" srcOrd="2" destOrd="0" presId="urn:microsoft.com/office/officeart/2016/7/layout/LinearArrowProcessNumbered"/>
    <dgm:cxn modelId="{0185196D-C8E5-4ED5-827F-7FA79D54E47D}" type="presParOf" srcId="{F034F21F-DEBD-4782-8163-A4AA1AAF1E7F}" destId="{B8BE60DE-6EFF-4915-BB03-083875137780}" srcOrd="3" destOrd="0" presId="urn:microsoft.com/office/officeart/2016/7/layout/LinearArrowProcessNumbered"/>
    <dgm:cxn modelId="{F84B6051-CC1E-40B3-BDC4-73EA3F1AB3B3}" type="presParOf" srcId="{6C50DB4A-F652-4662-A5B2-563471B1A541}" destId="{2275A30C-C5DE-4128-8807-598651EC7B52}" srcOrd="2" destOrd="0" presId="urn:microsoft.com/office/officeart/2016/7/layout/LinearArrowProcessNumbered"/>
    <dgm:cxn modelId="{D5ED1C76-F024-4385-89FF-E93C5891D2BB}" type="presParOf" srcId="{1059DDFF-CA7F-4C49-AFA8-6440BDEFF429}" destId="{AFB8946F-2C59-4A09-8BF3-0CA67FBA4855}" srcOrd="15" destOrd="0" presId="urn:microsoft.com/office/officeart/2016/7/layout/LinearArrowProcessNumbered"/>
    <dgm:cxn modelId="{0C88D9FE-7E1B-4F5A-A86D-4C735E37ECC9}" type="presParOf" srcId="{1059DDFF-CA7F-4C49-AFA8-6440BDEFF429}" destId="{E3596972-BF7E-444B-8898-54D7FAB03D78}" srcOrd="16" destOrd="0" presId="urn:microsoft.com/office/officeart/2016/7/layout/LinearArrowProcessNumbered"/>
    <dgm:cxn modelId="{FF1796D1-C5C0-4895-93A9-5F0F96A7F365}" type="presParOf" srcId="{E3596972-BF7E-444B-8898-54D7FAB03D78}" destId="{A2B877AE-3920-4D88-AD3B-8983EDE6AEFA}" srcOrd="0" destOrd="0" presId="urn:microsoft.com/office/officeart/2016/7/layout/LinearArrowProcessNumbered"/>
    <dgm:cxn modelId="{ED68E755-5B07-402F-B4EC-72A921DD7206}" type="presParOf" srcId="{E3596972-BF7E-444B-8898-54D7FAB03D78}" destId="{8F3B0190-6A71-4246-B2FF-07DF7CA00074}" srcOrd="1" destOrd="0" presId="urn:microsoft.com/office/officeart/2016/7/layout/LinearArrowProcessNumbered"/>
    <dgm:cxn modelId="{FAC106F2-A935-4D47-98FE-980B465D4518}" type="presParOf" srcId="{8F3B0190-6A71-4246-B2FF-07DF7CA00074}" destId="{1729B007-C8DB-437B-A17E-0C3986BEC65C}" srcOrd="0" destOrd="0" presId="urn:microsoft.com/office/officeart/2016/7/layout/LinearArrowProcessNumbered"/>
    <dgm:cxn modelId="{433CF474-1029-44DB-B006-89A32A2431CB}" type="presParOf" srcId="{8F3B0190-6A71-4246-B2FF-07DF7CA00074}" destId="{91A22559-B082-43B0-8664-2A70C89AA216}" srcOrd="1" destOrd="0" presId="urn:microsoft.com/office/officeart/2016/7/layout/LinearArrowProcessNumbered"/>
    <dgm:cxn modelId="{446B2AC8-A08A-4649-B96A-8A58E70B086F}" type="presParOf" srcId="{8F3B0190-6A71-4246-B2FF-07DF7CA00074}" destId="{53C5CE3D-5BD1-46CF-8497-54CCF0402D3E}" srcOrd="2" destOrd="0" presId="urn:microsoft.com/office/officeart/2016/7/layout/LinearArrowProcessNumbered"/>
    <dgm:cxn modelId="{00A9CC4B-20D5-4AD5-92B9-DBD6CD63C2EB}" type="presParOf" srcId="{8F3B0190-6A71-4246-B2FF-07DF7CA00074}" destId="{FAE729C5-161C-4D83-A250-B00897DCDD14}" srcOrd="3" destOrd="0" presId="urn:microsoft.com/office/officeart/2016/7/layout/LinearArrowProcessNumbered"/>
    <dgm:cxn modelId="{8108A178-DAC7-4657-B20E-9758652312A5}" type="presParOf" srcId="{E3596972-BF7E-444B-8898-54D7FAB03D78}" destId="{B5F8BF8A-DF62-447D-AD8D-60557EB0265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2C02F3-CF66-4BB6-9155-605BC57E0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E49F8-79D0-4383-9362-FBA1CCD44337}">
      <dgm:prSet/>
      <dgm:spPr/>
      <dgm:t>
        <a:bodyPr/>
        <a:lstStyle/>
        <a:p>
          <a:r>
            <a:rPr lang="en-US" b="1"/>
            <a:t>Random Forest</a:t>
          </a:r>
          <a:r>
            <a:rPr lang="en-US"/>
            <a:t>: For initial baseline classification.</a:t>
          </a:r>
        </a:p>
      </dgm:t>
    </dgm:pt>
    <dgm:pt modelId="{4FB35149-B8BF-4599-95D7-40A517AA03EF}" type="parTrans" cxnId="{DE7D428F-2D64-470B-B952-1FBCFCA90830}">
      <dgm:prSet/>
      <dgm:spPr/>
      <dgm:t>
        <a:bodyPr/>
        <a:lstStyle/>
        <a:p>
          <a:endParaRPr lang="en-US"/>
        </a:p>
      </dgm:t>
    </dgm:pt>
    <dgm:pt modelId="{E25FD92A-8FA4-4C78-AF0B-0FCF451EEDA5}" type="sibTrans" cxnId="{DE7D428F-2D64-470B-B952-1FBCFCA90830}">
      <dgm:prSet/>
      <dgm:spPr/>
      <dgm:t>
        <a:bodyPr/>
        <a:lstStyle/>
        <a:p>
          <a:endParaRPr lang="en-US"/>
        </a:p>
      </dgm:t>
    </dgm:pt>
    <dgm:pt modelId="{FF44918D-2D6A-4241-9446-9295E1B89251}">
      <dgm:prSet/>
      <dgm:spPr/>
      <dgm:t>
        <a:bodyPr/>
        <a:lstStyle/>
        <a:p>
          <a:r>
            <a:rPr lang="en-US" b="1"/>
            <a:t>Artificial Neural Networks (ANN)</a:t>
          </a:r>
          <a:r>
            <a:rPr lang="en-US"/>
            <a:t>: For improved accuracy in text processing.</a:t>
          </a:r>
        </a:p>
      </dgm:t>
    </dgm:pt>
    <dgm:pt modelId="{59748FAC-784D-47A5-B7E4-2633FB8EF9E3}" type="parTrans" cxnId="{1A1556A1-D510-4A20-A272-282387B2C537}">
      <dgm:prSet/>
      <dgm:spPr/>
      <dgm:t>
        <a:bodyPr/>
        <a:lstStyle/>
        <a:p>
          <a:endParaRPr lang="en-US"/>
        </a:p>
      </dgm:t>
    </dgm:pt>
    <dgm:pt modelId="{63C61000-3B87-4DB7-BCFD-A1B11E2ED572}" type="sibTrans" cxnId="{1A1556A1-D510-4A20-A272-282387B2C537}">
      <dgm:prSet/>
      <dgm:spPr/>
      <dgm:t>
        <a:bodyPr/>
        <a:lstStyle/>
        <a:p>
          <a:endParaRPr lang="en-US"/>
        </a:p>
      </dgm:t>
    </dgm:pt>
    <dgm:pt modelId="{EA2F0011-07C5-42F4-A08F-EDEB6DE8D1E8}">
      <dgm:prSet/>
      <dgm:spPr/>
      <dgm:t>
        <a:bodyPr/>
        <a:lstStyle/>
        <a:p>
          <a:r>
            <a:rPr lang="en-US" b="1"/>
            <a:t>Convolutional Neural Networks (CNN)</a:t>
          </a:r>
          <a:r>
            <a:rPr lang="en-US"/>
            <a:t>: For capturing patterns in textual data.</a:t>
          </a:r>
        </a:p>
      </dgm:t>
    </dgm:pt>
    <dgm:pt modelId="{88113E75-812D-4CE1-B1C3-CA4ACA1719A4}" type="parTrans" cxnId="{E73A2787-BAFB-4EEA-8756-082D104E08F8}">
      <dgm:prSet/>
      <dgm:spPr/>
      <dgm:t>
        <a:bodyPr/>
        <a:lstStyle/>
        <a:p>
          <a:endParaRPr lang="en-US"/>
        </a:p>
      </dgm:t>
    </dgm:pt>
    <dgm:pt modelId="{90021C6A-E5E2-4BD2-91B1-D34B479C115F}" type="sibTrans" cxnId="{E73A2787-BAFB-4EEA-8756-082D104E08F8}">
      <dgm:prSet/>
      <dgm:spPr/>
      <dgm:t>
        <a:bodyPr/>
        <a:lstStyle/>
        <a:p>
          <a:endParaRPr lang="en-US"/>
        </a:p>
      </dgm:t>
    </dgm:pt>
    <dgm:pt modelId="{B8B8FBA6-30D0-4D2B-9E29-6795AFE5A024}" type="pres">
      <dgm:prSet presAssocID="{1F2C02F3-CF66-4BB6-9155-605BC57E0B2F}" presName="root" presStyleCnt="0">
        <dgm:presLayoutVars>
          <dgm:dir/>
          <dgm:resizeHandles val="exact"/>
        </dgm:presLayoutVars>
      </dgm:prSet>
      <dgm:spPr/>
    </dgm:pt>
    <dgm:pt modelId="{47F32456-B3D6-48B8-A813-5F2F3ACDE2FF}" type="pres">
      <dgm:prSet presAssocID="{372E49F8-79D0-4383-9362-FBA1CCD44337}" presName="compNode" presStyleCnt="0"/>
      <dgm:spPr/>
    </dgm:pt>
    <dgm:pt modelId="{9073E90B-61C8-4705-8ADE-2E6F5BB522B2}" type="pres">
      <dgm:prSet presAssocID="{372E49F8-79D0-4383-9362-FBA1CCD44337}" presName="bgRect" presStyleLbl="bgShp" presStyleIdx="0" presStyleCnt="3"/>
      <dgm:spPr/>
    </dgm:pt>
    <dgm:pt modelId="{36CF0E35-F493-4116-B8B0-E80A9CA9D6C5}" type="pres">
      <dgm:prSet presAssocID="{372E49F8-79D0-4383-9362-FBA1CCD443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12A5149-1BB8-4622-9DA2-1F55B4401422}" type="pres">
      <dgm:prSet presAssocID="{372E49F8-79D0-4383-9362-FBA1CCD44337}" presName="spaceRect" presStyleCnt="0"/>
      <dgm:spPr/>
    </dgm:pt>
    <dgm:pt modelId="{7432C7E7-0130-4C74-90C1-7261AC1F91BD}" type="pres">
      <dgm:prSet presAssocID="{372E49F8-79D0-4383-9362-FBA1CCD44337}" presName="parTx" presStyleLbl="revTx" presStyleIdx="0" presStyleCnt="3">
        <dgm:presLayoutVars>
          <dgm:chMax val="0"/>
          <dgm:chPref val="0"/>
        </dgm:presLayoutVars>
      </dgm:prSet>
      <dgm:spPr/>
    </dgm:pt>
    <dgm:pt modelId="{504F131F-C5C4-457C-AE2D-96D694CF81F9}" type="pres">
      <dgm:prSet presAssocID="{E25FD92A-8FA4-4C78-AF0B-0FCF451EEDA5}" presName="sibTrans" presStyleCnt="0"/>
      <dgm:spPr/>
    </dgm:pt>
    <dgm:pt modelId="{08CCF968-6EF1-41C9-B21D-DF7F2AB74155}" type="pres">
      <dgm:prSet presAssocID="{FF44918D-2D6A-4241-9446-9295E1B89251}" presName="compNode" presStyleCnt="0"/>
      <dgm:spPr/>
    </dgm:pt>
    <dgm:pt modelId="{0B427926-B904-459D-BC5D-A640E72BF72B}" type="pres">
      <dgm:prSet presAssocID="{FF44918D-2D6A-4241-9446-9295E1B89251}" presName="bgRect" presStyleLbl="bgShp" presStyleIdx="1" presStyleCnt="3"/>
      <dgm:spPr/>
    </dgm:pt>
    <dgm:pt modelId="{09CA2E96-B5AC-4452-8142-A431183FDFED}" type="pres">
      <dgm:prSet presAssocID="{FF44918D-2D6A-4241-9446-9295E1B892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5201EE9-E4F7-482D-9AAD-10EF03911992}" type="pres">
      <dgm:prSet presAssocID="{FF44918D-2D6A-4241-9446-9295E1B89251}" presName="spaceRect" presStyleCnt="0"/>
      <dgm:spPr/>
    </dgm:pt>
    <dgm:pt modelId="{0B99ED23-53BC-4CB5-A988-C62CD206A1DE}" type="pres">
      <dgm:prSet presAssocID="{FF44918D-2D6A-4241-9446-9295E1B89251}" presName="parTx" presStyleLbl="revTx" presStyleIdx="1" presStyleCnt="3">
        <dgm:presLayoutVars>
          <dgm:chMax val="0"/>
          <dgm:chPref val="0"/>
        </dgm:presLayoutVars>
      </dgm:prSet>
      <dgm:spPr/>
    </dgm:pt>
    <dgm:pt modelId="{19782A9D-B10F-46B9-9334-FE68E048128C}" type="pres">
      <dgm:prSet presAssocID="{63C61000-3B87-4DB7-BCFD-A1B11E2ED572}" presName="sibTrans" presStyleCnt="0"/>
      <dgm:spPr/>
    </dgm:pt>
    <dgm:pt modelId="{71F3FDF7-6286-4438-9BBD-25B4AE87631D}" type="pres">
      <dgm:prSet presAssocID="{EA2F0011-07C5-42F4-A08F-EDEB6DE8D1E8}" presName="compNode" presStyleCnt="0"/>
      <dgm:spPr/>
    </dgm:pt>
    <dgm:pt modelId="{2B81C321-0BFE-4E5D-AF55-C121C7F37769}" type="pres">
      <dgm:prSet presAssocID="{EA2F0011-07C5-42F4-A08F-EDEB6DE8D1E8}" presName="bgRect" presStyleLbl="bgShp" presStyleIdx="2" presStyleCnt="3"/>
      <dgm:spPr/>
    </dgm:pt>
    <dgm:pt modelId="{76CA6439-0B3C-411C-9B9F-9B5B5D85AB07}" type="pres">
      <dgm:prSet presAssocID="{EA2F0011-07C5-42F4-A08F-EDEB6DE8D1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89162C-4AD5-4DCD-B244-9A5245037A3E}" type="pres">
      <dgm:prSet presAssocID="{EA2F0011-07C5-42F4-A08F-EDEB6DE8D1E8}" presName="spaceRect" presStyleCnt="0"/>
      <dgm:spPr/>
    </dgm:pt>
    <dgm:pt modelId="{F65F43E3-AE24-4B41-B31F-690BB9389556}" type="pres">
      <dgm:prSet presAssocID="{EA2F0011-07C5-42F4-A08F-EDEB6DE8D1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62DE6C-7D1C-400B-A7B6-F349EBEB6EBE}" type="presOf" srcId="{EA2F0011-07C5-42F4-A08F-EDEB6DE8D1E8}" destId="{F65F43E3-AE24-4B41-B31F-690BB9389556}" srcOrd="0" destOrd="0" presId="urn:microsoft.com/office/officeart/2018/2/layout/IconVerticalSolidList"/>
    <dgm:cxn modelId="{590AE674-1D6D-4208-A464-CD631F5F81BD}" type="presOf" srcId="{FF44918D-2D6A-4241-9446-9295E1B89251}" destId="{0B99ED23-53BC-4CB5-A988-C62CD206A1DE}" srcOrd="0" destOrd="0" presId="urn:microsoft.com/office/officeart/2018/2/layout/IconVerticalSolidList"/>
    <dgm:cxn modelId="{E73A2787-BAFB-4EEA-8756-082D104E08F8}" srcId="{1F2C02F3-CF66-4BB6-9155-605BC57E0B2F}" destId="{EA2F0011-07C5-42F4-A08F-EDEB6DE8D1E8}" srcOrd="2" destOrd="0" parTransId="{88113E75-812D-4CE1-B1C3-CA4ACA1719A4}" sibTransId="{90021C6A-E5E2-4BD2-91B1-D34B479C115F}"/>
    <dgm:cxn modelId="{620EFB88-8C03-4BFF-A0E8-B79B3EA251C2}" type="presOf" srcId="{372E49F8-79D0-4383-9362-FBA1CCD44337}" destId="{7432C7E7-0130-4C74-90C1-7261AC1F91BD}" srcOrd="0" destOrd="0" presId="urn:microsoft.com/office/officeart/2018/2/layout/IconVerticalSolidList"/>
    <dgm:cxn modelId="{DE7D428F-2D64-470B-B952-1FBCFCA90830}" srcId="{1F2C02F3-CF66-4BB6-9155-605BC57E0B2F}" destId="{372E49F8-79D0-4383-9362-FBA1CCD44337}" srcOrd="0" destOrd="0" parTransId="{4FB35149-B8BF-4599-95D7-40A517AA03EF}" sibTransId="{E25FD92A-8FA4-4C78-AF0B-0FCF451EEDA5}"/>
    <dgm:cxn modelId="{1DBC578F-7E50-4D18-91CE-2D55E1BCDC43}" type="presOf" srcId="{1F2C02F3-CF66-4BB6-9155-605BC57E0B2F}" destId="{B8B8FBA6-30D0-4D2B-9E29-6795AFE5A024}" srcOrd="0" destOrd="0" presId="urn:microsoft.com/office/officeart/2018/2/layout/IconVerticalSolidList"/>
    <dgm:cxn modelId="{1A1556A1-D510-4A20-A272-282387B2C537}" srcId="{1F2C02F3-CF66-4BB6-9155-605BC57E0B2F}" destId="{FF44918D-2D6A-4241-9446-9295E1B89251}" srcOrd="1" destOrd="0" parTransId="{59748FAC-784D-47A5-B7E4-2633FB8EF9E3}" sibTransId="{63C61000-3B87-4DB7-BCFD-A1B11E2ED572}"/>
    <dgm:cxn modelId="{DD2E6CE0-6508-4479-B343-72E0884672FB}" type="presParOf" srcId="{B8B8FBA6-30D0-4D2B-9E29-6795AFE5A024}" destId="{47F32456-B3D6-48B8-A813-5F2F3ACDE2FF}" srcOrd="0" destOrd="0" presId="urn:microsoft.com/office/officeart/2018/2/layout/IconVerticalSolidList"/>
    <dgm:cxn modelId="{73AD5D80-FD0F-473E-AF74-939FA0081AB0}" type="presParOf" srcId="{47F32456-B3D6-48B8-A813-5F2F3ACDE2FF}" destId="{9073E90B-61C8-4705-8ADE-2E6F5BB522B2}" srcOrd="0" destOrd="0" presId="urn:microsoft.com/office/officeart/2018/2/layout/IconVerticalSolidList"/>
    <dgm:cxn modelId="{05ADE9FB-02AC-4346-B835-A519EA40F530}" type="presParOf" srcId="{47F32456-B3D6-48B8-A813-5F2F3ACDE2FF}" destId="{36CF0E35-F493-4116-B8B0-E80A9CA9D6C5}" srcOrd="1" destOrd="0" presId="urn:microsoft.com/office/officeart/2018/2/layout/IconVerticalSolidList"/>
    <dgm:cxn modelId="{A42C58AE-937A-496F-BB74-BF2C9EAB6ECE}" type="presParOf" srcId="{47F32456-B3D6-48B8-A813-5F2F3ACDE2FF}" destId="{B12A5149-1BB8-4622-9DA2-1F55B4401422}" srcOrd="2" destOrd="0" presId="urn:microsoft.com/office/officeart/2018/2/layout/IconVerticalSolidList"/>
    <dgm:cxn modelId="{7A1DD859-401D-4743-A6A7-85CC7A8D62E8}" type="presParOf" srcId="{47F32456-B3D6-48B8-A813-5F2F3ACDE2FF}" destId="{7432C7E7-0130-4C74-90C1-7261AC1F91BD}" srcOrd="3" destOrd="0" presId="urn:microsoft.com/office/officeart/2018/2/layout/IconVerticalSolidList"/>
    <dgm:cxn modelId="{F35DEB98-D82E-410C-8171-32569135779D}" type="presParOf" srcId="{B8B8FBA6-30D0-4D2B-9E29-6795AFE5A024}" destId="{504F131F-C5C4-457C-AE2D-96D694CF81F9}" srcOrd="1" destOrd="0" presId="urn:microsoft.com/office/officeart/2018/2/layout/IconVerticalSolidList"/>
    <dgm:cxn modelId="{FBD89BDC-8B78-4FCC-9543-4F73A6C864A8}" type="presParOf" srcId="{B8B8FBA6-30D0-4D2B-9E29-6795AFE5A024}" destId="{08CCF968-6EF1-41C9-B21D-DF7F2AB74155}" srcOrd="2" destOrd="0" presId="urn:microsoft.com/office/officeart/2018/2/layout/IconVerticalSolidList"/>
    <dgm:cxn modelId="{B700ABA4-D62B-41E7-946F-8FFB0CCE94C0}" type="presParOf" srcId="{08CCF968-6EF1-41C9-B21D-DF7F2AB74155}" destId="{0B427926-B904-459D-BC5D-A640E72BF72B}" srcOrd="0" destOrd="0" presId="urn:microsoft.com/office/officeart/2018/2/layout/IconVerticalSolidList"/>
    <dgm:cxn modelId="{B6E26D8B-F107-44D1-9C1F-7F086677AD3C}" type="presParOf" srcId="{08CCF968-6EF1-41C9-B21D-DF7F2AB74155}" destId="{09CA2E96-B5AC-4452-8142-A431183FDFED}" srcOrd="1" destOrd="0" presId="urn:microsoft.com/office/officeart/2018/2/layout/IconVerticalSolidList"/>
    <dgm:cxn modelId="{782EA4C6-9CFA-4735-8964-C8ECE5C0E9E1}" type="presParOf" srcId="{08CCF968-6EF1-41C9-B21D-DF7F2AB74155}" destId="{05201EE9-E4F7-482D-9AAD-10EF03911992}" srcOrd="2" destOrd="0" presId="urn:microsoft.com/office/officeart/2018/2/layout/IconVerticalSolidList"/>
    <dgm:cxn modelId="{6D1F6850-E89C-4AF2-8D0A-8620DC6CC1A4}" type="presParOf" srcId="{08CCF968-6EF1-41C9-B21D-DF7F2AB74155}" destId="{0B99ED23-53BC-4CB5-A988-C62CD206A1DE}" srcOrd="3" destOrd="0" presId="urn:microsoft.com/office/officeart/2018/2/layout/IconVerticalSolidList"/>
    <dgm:cxn modelId="{1F49C77F-DBC7-4243-9EB1-6AB3CBC6F87B}" type="presParOf" srcId="{B8B8FBA6-30D0-4D2B-9E29-6795AFE5A024}" destId="{19782A9D-B10F-46B9-9334-FE68E048128C}" srcOrd="3" destOrd="0" presId="urn:microsoft.com/office/officeart/2018/2/layout/IconVerticalSolidList"/>
    <dgm:cxn modelId="{A5E3FA21-2932-4822-83FE-A564634BC9BF}" type="presParOf" srcId="{B8B8FBA6-30D0-4D2B-9E29-6795AFE5A024}" destId="{71F3FDF7-6286-4438-9BBD-25B4AE87631D}" srcOrd="4" destOrd="0" presId="urn:microsoft.com/office/officeart/2018/2/layout/IconVerticalSolidList"/>
    <dgm:cxn modelId="{BCDF3BC7-BE5B-4BB7-B007-40F5FCC0FF0B}" type="presParOf" srcId="{71F3FDF7-6286-4438-9BBD-25B4AE87631D}" destId="{2B81C321-0BFE-4E5D-AF55-C121C7F37769}" srcOrd="0" destOrd="0" presId="urn:microsoft.com/office/officeart/2018/2/layout/IconVerticalSolidList"/>
    <dgm:cxn modelId="{696D0EF3-2CA7-4542-9E91-E7E7EC1F41C7}" type="presParOf" srcId="{71F3FDF7-6286-4438-9BBD-25B4AE87631D}" destId="{76CA6439-0B3C-411C-9B9F-9B5B5D85AB07}" srcOrd="1" destOrd="0" presId="urn:microsoft.com/office/officeart/2018/2/layout/IconVerticalSolidList"/>
    <dgm:cxn modelId="{D5B06AD6-0350-421E-9CA2-95143306C99D}" type="presParOf" srcId="{71F3FDF7-6286-4438-9BBD-25B4AE87631D}" destId="{4289162C-4AD5-4DCD-B244-9A5245037A3E}" srcOrd="2" destOrd="0" presId="urn:microsoft.com/office/officeart/2018/2/layout/IconVerticalSolidList"/>
    <dgm:cxn modelId="{76F50158-189F-4529-8C18-D8343BD6071F}" type="presParOf" srcId="{71F3FDF7-6286-4438-9BBD-25B4AE87631D}" destId="{F65F43E3-AE24-4B41-B31F-690BB93895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5EBB4-2501-4830-B76B-B299A262BF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AFD2F0B-904C-4BA6-AD9A-EA3179AE2C71}">
      <dgm:prSet/>
      <dgm:spPr/>
      <dgm:t>
        <a:bodyPr/>
        <a:lstStyle/>
        <a:p>
          <a:r>
            <a:rPr lang="en-US" b="1"/>
            <a:t>Random Forest</a:t>
          </a:r>
          <a:r>
            <a:rPr lang="en-US"/>
            <a:t> establishes a </a:t>
          </a:r>
          <a:r>
            <a:rPr lang="en-US" b="1"/>
            <a:t>baseline</a:t>
          </a:r>
          <a:r>
            <a:rPr lang="en-US"/>
            <a:t> for comparison.</a:t>
          </a:r>
        </a:p>
      </dgm:t>
    </dgm:pt>
    <dgm:pt modelId="{0436D81C-D3A3-41E2-8768-03CF0E117617}" type="parTrans" cxnId="{E2A60D99-F2C1-47A5-B89A-2A9660D605D3}">
      <dgm:prSet/>
      <dgm:spPr/>
      <dgm:t>
        <a:bodyPr/>
        <a:lstStyle/>
        <a:p>
          <a:endParaRPr lang="en-US"/>
        </a:p>
      </dgm:t>
    </dgm:pt>
    <dgm:pt modelId="{8C221FA0-85D8-4A4F-B2A1-089D4F60E784}" type="sibTrans" cxnId="{E2A60D99-F2C1-47A5-B89A-2A9660D605D3}">
      <dgm:prSet/>
      <dgm:spPr/>
      <dgm:t>
        <a:bodyPr/>
        <a:lstStyle/>
        <a:p>
          <a:endParaRPr lang="en-US"/>
        </a:p>
      </dgm:t>
    </dgm:pt>
    <dgm:pt modelId="{5CB40DD2-35E2-4499-BC92-BC7F895E6641}">
      <dgm:prSet/>
      <dgm:spPr/>
      <dgm:t>
        <a:bodyPr/>
        <a:lstStyle/>
        <a:p>
          <a:r>
            <a:rPr lang="en-US" b="1"/>
            <a:t>ANN</a:t>
          </a:r>
          <a:r>
            <a:rPr lang="en-US"/>
            <a:t> improves overall </a:t>
          </a:r>
          <a:r>
            <a:rPr lang="en-US" b="1"/>
            <a:t>accuracy</a:t>
          </a:r>
          <a:r>
            <a:rPr lang="en-US"/>
            <a:t> and handles structured textual and categorical data efficiently.</a:t>
          </a:r>
        </a:p>
      </dgm:t>
    </dgm:pt>
    <dgm:pt modelId="{922552E8-165F-478C-BB04-0DAAFAA36A55}" type="parTrans" cxnId="{0C247801-CB1A-460F-B9B6-06926BDCE4C2}">
      <dgm:prSet/>
      <dgm:spPr/>
      <dgm:t>
        <a:bodyPr/>
        <a:lstStyle/>
        <a:p>
          <a:endParaRPr lang="en-US"/>
        </a:p>
      </dgm:t>
    </dgm:pt>
    <dgm:pt modelId="{AE16D4E7-67F1-478D-ACE4-BC8D5E9FA35D}" type="sibTrans" cxnId="{0C247801-CB1A-460F-B9B6-06926BDCE4C2}">
      <dgm:prSet/>
      <dgm:spPr/>
      <dgm:t>
        <a:bodyPr/>
        <a:lstStyle/>
        <a:p>
          <a:endParaRPr lang="en-US"/>
        </a:p>
      </dgm:t>
    </dgm:pt>
    <dgm:pt modelId="{35B5EB38-CD8E-43B7-AA95-9B26A6ACA1BC}">
      <dgm:prSet/>
      <dgm:spPr/>
      <dgm:t>
        <a:bodyPr/>
        <a:lstStyle/>
        <a:p>
          <a:r>
            <a:rPr lang="en-US" b="1"/>
            <a:t>CNN</a:t>
          </a:r>
          <a:r>
            <a:rPr lang="en-US"/>
            <a:t> focuses on </a:t>
          </a:r>
          <a:r>
            <a:rPr lang="en-US" b="1"/>
            <a:t>pattern recognition</a:t>
          </a:r>
          <a:r>
            <a:rPr lang="en-US"/>
            <a:t> in unstructured textual data, offering a deeper understanding of vulnerability descriptions.</a:t>
          </a:r>
        </a:p>
      </dgm:t>
    </dgm:pt>
    <dgm:pt modelId="{36DA8179-A472-48D6-9E06-DE7EA6D0148D}" type="parTrans" cxnId="{C42152FC-1B20-472C-B92F-9C5AFC55492F}">
      <dgm:prSet/>
      <dgm:spPr/>
      <dgm:t>
        <a:bodyPr/>
        <a:lstStyle/>
        <a:p>
          <a:endParaRPr lang="en-US"/>
        </a:p>
      </dgm:t>
    </dgm:pt>
    <dgm:pt modelId="{17393D0E-4554-41BA-AD7B-324BD3F74DE7}" type="sibTrans" cxnId="{C42152FC-1B20-472C-B92F-9C5AFC55492F}">
      <dgm:prSet/>
      <dgm:spPr/>
      <dgm:t>
        <a:bodyPr/>
        <a:lstStyle/>
        <a:p>
          <a:endParaRPr lang="en-US"/>
        </a:p>
      </dgm:t>
    </dgm:pt>
    <dgm:pt modelId="{C9EC443E-5B74-4384-A264-00A9C7823C7E}" type="pres">
      <dgm:prSet presAssocID="{FE65EBB4-2501-4830-B76B-B299A262BF81}" presName="root" presStyleCnt="0">
        <dgm:presLayoutVars>
          <dgm:dir/>
          <dgm:resizeHandles val="exact"/>
        </dgm:presLayoutVars>
      </dgm:prSet>
      <dgm:spPr/>
    </dgm:pt>
    <dgm:pt modelId="{DAE77141-8A35-40CF-B307-ACDD47935998}" type="pres">
      <dgm:prSet presAssocID="{5AFD2F0B-904C-4BA6-AD9A-EA3179AE2C71}" presName="compNode" presStyleCnt="0"/>
      <dgm:spPr/>
    </dgm:pt>
    <dgm:pt modelId="{8B7EC109-7D2A-4EFA-A088-42634D6B44D2}" type="pres">
      <dgm:prSet presAssocID="{5AFD2F0B-904C-4BA6-AD9A-EA3179AE2C71}" presName="bgRect" presStyleLbl="bgShp" presStyleIdx="0" presStyleCnt="3"/>
      <dgm:spPr/>
    </dgm:pt>
    <dgm:pt modelId="{5FFDE944-8A51-49BC-ABF4-224B68853750}" type="pres">
      <dgm:prSet presAssocID="{5AFD2F0B-904C-4BA6-AD9A-EA3179AE2C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43AAD6A-F9FB-448A-A0AA-68C0A8082C61}" type="pres">
      <dgm:prSet presAssocID="{5AFD2F0B-904C-4BA6-AD9A-EA3179AE2C71}" presName="spaceRect" presStyleCnt="0"/>
      <dgm:spPr/>
    </dgm:pt>
    <dgm:pt modelId="{10EC8FEF-D89C-4CDD-9E90-ABA3DABE43B1}" type="pres">
      <dgm:prSet presAssocID="{5AFD2F0B-904C-4BA6-AD9A-EA3179AE2C71}" presName="parTx" presStyleLbl="revTx" presStyleIdx="0" presStyleCnt="3">
        <dgm:presLayoutVars>
          <dgm:chMax val="0"/>
          <dgm:chPref val="0"/>
        </dgm:presLayoutVars>
      </dgm:prSet>
      <dgm:spPr/>
    </dgm:pt>
    <dgm:pt modelId="{6A075BCE-A17E-4A9B-9B8A-675575524F41}" type="pres">
      <dgm:prSet presAssocID="{8C221FA0-85D8-4A4F-B2A1-089D4F60E784}" presName="sibTrans" presStyleCnt="0"/>
      <dgm:spPr/>
    </dgm:pt>
    <dgm:pt modelId="{AF767BA7-DEA4-4101-8878-A5B3585783DB}" type="pres">
      <dgm:prSet presAssocID="{5CB40DD2-35E2-4499-BC92-BC7F895E6641}" presName="compNode" presStyleCnt="0"/>
      <dgm:spPr/>
    </dgm:pt>
    <dgm:pt modelId="{92A484EE-47EC-4A67-B2A4-C3700F57CFB9}" type="pres">
      <dgm:prSet presAssocID="{5CB40DD2-35E2-4499-BC92-BC7F895E6641}" presName="bgRect" presStyleLbl="bgShp" presStyleIdx="1" presStyleCnt="3"/>
      <dgm:spPr/>
    </dgm:pt>
    <dgm:pt modelId="{50D5CAAB-15A5-49D7-82D6-3AFF0DC1EBE0}" type="pres">
      <dgm:prSet presAssocID="{5CB40DD2-35E2-4499-BC92-BC7F895E6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F0C17C9-3789-4D77-B7AA-FFC1BB3495F4}" type="pres">
      <dgm:prSet presAssocID="{5CB40DD2-35E2-4499-BC92-BC7F895E6641}" presName="spaceRect" presStyleCnt="0"/>
      <dgm:spPr/>
    </dgm:pt>
    <dgm:pt modelId="{419BF48E-C8ED-49AB-8C3A-2AB861E33009}" type="pres">
      <dgm:prSet presAssocID="{5CB40DD2-35E2-4499-BC92-BC7F895E6641}" presName="parTx" presStyleLbl="revTx" presStyleIdx="1" presStyleCnt="3">
        <dgm:presLayoutVars>
          <dgm:chMax val="0"/>
          <dgm:chPref val="0"/>
        </dgm:presLayoutVars>
      </dgm:prSet>
      <dgm:spPr/>
    </dgm:pt>
    <dgm:pt modelId="{4F91C115-FB7E-4759-AA23-EDBA54164D9A}" type="pres">
      <dgm:prSet presAssocID="{AE16D4E7-67F1-478D-ACE4-BC8D5E9FA35D}" presName="sibTrans" presStyleCnt="0"/>
      <dgm:spPr/>
    </dgm:pt>
    <dgm:pt modelId="{2377C5C8-B147-4AB6-A6D9-0CC0B1F7E741}" type="pres">
      <dgm:prSet presAssocID="{35B5EB38-CD8E-43B7-AA95-9B26A6ACA1BC}" presName="compNode" presStyleCnt="0"/>
      <dgm:spPr/>
    </dgm:pt>
    <dgm:pt modelId="{E2FDF47E-D9AC-4924-AF28-F51BB89926E2}" type="pres">
      <dgm:prSet presAssocID="{35B5EB38-CD8E-43B7-AA95-9B26A6ACA1BC}" presName="bgRect" presStyleLbl="bgShp" presStyleIdx="2" presStyleCnt="3"/>
      <dgm:spPr/>
    </dgm:pt>
    <dgm:pt modelId="{E3CAD923-814C-416E-9F09-B120A07CA735}" type="pres">
      <dgm:prSet presAssocID="{35B5EB38-CD8E-43B7-AA95-9B26A6ACA1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A0605D9-665C-4816-A7DB-900F354C5CCA}" type="pres">
      <dgm:prSet presAssocID="{35B5EB38-CD8E-43B7-AA95-9B26A6ACA1BC}" presName="spaceRect" presStyleCnt="0"/>
      <dgm:spPr/>
    </dgm:pt>
    <dgm:pt modelId="{93C80283-40BB-464D-8F1E-B3040C7F446E}" type="pres">
      <dgm:prSet presAssocID="{35B5EB38-CD8E-43B7-AA95-9B26A6ACA1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C247801-CB1A-460F-B9B6-06926BDCE4C2}" srcId="{FE65EBB4-2501-4830-B76B-B299A262BF81}" destId="{5CB40DD2-35E2-4499-BC92-BC7F895E6641}" srcOrd="1" destOrd="0" parTransId="{922552E8-165F-478C-BB04-0DAAFAA36A55}" sibTransId="{AE16D4E7-67F1-478D-ACE4-BC8D5E9FA35D}"/>
    <dgm:cxn modelId="{A9B2A683-F732-44A7-9EB0-1422D1B2E7EA}" type="presOf" srcId="{5AFD2F0B-904C-4BA6-AD9A-EA3179AE2C71}" destId="{10EC8FEF-D89C-4CDD-9E90-ABA3DABE43B1}" srcOrd="0" destOrd="0" presId="urn:microsoft.com/office/officeart/2018/2/layout/IconVerticalSolidList"/>
    <dgm:cxn modelId="{E2A60D99-F2C1-47A5-B89A-2A9660D605D3}" srcId="{FE65EBB4-2501-4830-B76B-B299A262BF81}" destId="{5AFD2F0B-904C-4BA6-AD9A-EA3179AE2C71}" srcOrd="0" destOrd="0" parTransId="{0436D81C-D3A3-41E2-8768-03CF0E117617}" sibTransId="{8C221FA0-85D8-4A4F-B2A1-089D4F60E784}"/>
    <dgm:cxn modelId="{CDAFC1ED-D335-4F6B-ACBB-418E0686EDD5}" type="presOf" srcId="{5CB40DD2-35E2-4499-BC92-BC7F895E6641}" destId="{419BF48E-C8ED-49AB-8C3A-2AB861E33009}" srcOrd="0" destOrd="0" presId="urn:microsoft.com/office/officeart/2018/2/layout/IconVerticalSolidList"/>
    <dgm:cxn modelId="{696A42F1-2427-448C-B33C-D97DC4D0FA3E}" type="presOf" srcId="{35B5EB38-CD8E-43B7-AA95-9B26A6ACA1BC}" destId="{93C80283-40BB-464D-8F1E-B3040C7F446E}" srcOrd="0" destOrd="0" presId="urn:microsoft.com/office/officeart/2018/2/layout/IconVerticalSolidList"/>
    <dgm:cxn modelId="{771B4CF2-3E21-407E-B2C5-DC97EE17F0C3}" type="presOf" srcId="{FE65EBB4-2501-4830-B76B-B299A262BF81}" destId="{C9EC443E-5B74-4384-A264-00A9C7823C7E}" srcOrd="0" destOrd="0" presId="urn:microsoft.com/office/officeart/2018/2/layout/IconVerticalSolidList"/>
    <dgm:cxn modelId="{C42152FC-1B20-472C-B92F-9C5AFC55492F}" srcId="{FE65EBB4-2501-4830-B76B-B299A262BF81}" destId="{35B5EB38-CD8E-43B7-AA95-9B26A6ACA1BC}" srcOrd="2" destOrd="0" parTransId="{36DA8179-A472-48D6-9E06-DE7EA6D0148D}" sibTransId="{17393D0E-4554-41BA-AD7B-324BD3F74DE7}"/>
    <dgm:cxn modelId="{BD966604-5EC8-47D3-8184-AFE1A0C4FECD}" type="presParOf" srcId="{C9EC443E-5B74-4384-A264-00A9C7823C7E}" destId="{DAE77141-8A35-40CF-B307-ACDD47935998}" srcOrd="0" destOrd="0" presId="urn:microsoft.com/office/officeart/2018/2/layout/IconVerticalSolidList"/>
    <dgm:cxn modelId="{8FF4126A-7366-4E45-821D-7ED5C308D3B3}" type="presParOf" srcId="{DAE77141-8A35-40CF-B307-ACDD47935998}" destId="{8B7EC109-7D2A-4EFA-A088-42634D6B44D2}" srcOrd="0" destOrd="0" presId="urn:microsoft.com/office/officeart/2018/2/layout/IconVerticalSolidList"/>
    <dgm:cxn modelId="{055752FA-683A-44BE-BDB2-F0FCFABAEF1B}" type="presParOf" srcId="{DAE77141-8A35-40CF-B307-ACDD47935998}" destId="{5FFDE944-8A51-49BC-ABF4-224B68853750}" srcOrd="1" destOrd="0" presId="urn:microsoft.com/office/officeart/2018/2/layout/IconVerticalSolidList"/>
    <dgm:cxn modelId="{9AA20CEB-F825-488B-9AAE-2790C47E0AD6}" type="presParOf" srcId="{DAE77141-8A35-40CF-B307-ACDD47935998}" destId="{443AAD6A-F9FB-448A-A0AA-68C0A8082C61}" srcOrd="2" destOrd="0" presId="urn:microsoft.com/office/officeart/2018/2/layout/IconVerticalSolidList"/>
    <dgm:cxn modelId="{829800AC-74E6-4FF4-A45D-71F9DB20F662}" type="presParOf" srcId="{DAE77141-8A35-40CF-B307-ACDD47935998}" destId="{10EC8FEF-D89C-4CDD-9E90-ABA3DABE43B1}" srcOrd="3" destOrd="0" presId="urn:microsoft.com/office/officeart/2018/2/layout/IconVerticalSolidList"/>
    <dgm:cxn modelId="{7C243AA4-5C8C-473D-A682-92D9D3210C66}" type="presParOf" srcId="{C9EC443E-5B74-4384-A264-00A9C7823C7E}" destId="{6A075BCE-A17E-4A9B-9B8A-675575524F41}" srcOrd="1" destOrd="0" presId="urn:microsoft.com/office/officeart/2018/2/layout/IconVerticalSolidList"/>
    <dgm:cxn modelId="{9C9BA181-4C1A-4285-8AC8-4F6B89B6D7AF}" type="presParOf" srcId="{C9EC443E-5B74-4384-A264-00A9C7823C7E}" destId="{AF767BA7-DEA4-4101-8878-A5B3585783DB}" srcOrd="2" destOrd="0" presId="urn:microsoft.com/office/officeart/2018/2/layout/IconVerticalSolidList"/>
    <dgm:cxn modelId="{093699E7-BDD9-488B-BB45-99E5F0CB2858}" type="presParOf" srcId="{AF767BA7-DEA4-4101-8878-A5B3585783DB}" destId="{92A484EE-47EC-4A67-B2A4-C3700F57CFB9}" srcOrd="0" destOrd="0" presId="urn:microsoft.com/office/officeart/2018/2/layout/IconVerticalSolidList"/>
    <dgm:cxn modelId="{FA86393F-8F24-4E45-A11A-92175751C92C}" type="presParOf" srcId="{AF767BA7-DEA4-4101-8878-A5B3585783DB}" destId="{50D5CAAB-15A5-49D7-82D6-3AFF0DC1EBE0}" srcOrd="1" destOrd="0" presId="urn:microsoft.com/office/officeart/2018/2/layout/IconVerticalSolidList"/>
    <dgm:cxn modelId="{6D04102D-CEC8-4037-8F45-CF4F59BB403D}" type="presParOf" srcId="{AF767BA7-DEA4-4101-8878-A5B3585783DB}" destId="{EF0C17C9-3789-4D77-B7AA-FFC1BB3495F4}" srcOrd="2" destOrd="0" presId="urn:microsoft.com/office/officeart/2018/2/layout/IconVerticalSolidList"/>
    <dgm:cxn modelId="{0EDCA78B-5CA0-4D31-A385-F293217FF574}" type="presParOf" srcId="{AF767BA7-DEA4-4101-8878-A5B3585783DB}" destId="{419BF48E-C8ED-49AB-8C3A-2AB861E33009}" srcOrd="3" destOrd="0" presId="urn:microsoft.com/office/officeart/2018/2/layout/IconVerticalSolidList"/>
    <dgm:cxn modelId="{ECD9FD8B-CC36-4EE1-981C-C64A28E83FB0}" type="presParOf" srcId="{C9EC443E-5B74-4384-A264-00A9C7823C7E}" destId="{4F91C115-FB7E-4759-AA23-EDBA54164D9A}" srcOrd="3" destOrd="0" presId="urn:microsoft.com/office/officeart/2018/2/layout/IconVerticalSolidList"/>
    <dgm:cxn modelId="{B84E4741-0EF8-416A-A04B-0FE1A2FC30C1}" type="presParOf" srcId="{C9EC443E-5B74-4384-A264-00A9C7823C7E}" destId="{2377C5C8-B147-4AB6-A6D9-0CC0B1F7E741}" srcOrd="4" destOrd="0" presId="urn:microsoft.com/office/officeart/2018/2/layout/IconVerticalSolidList"/>
    <dgm:cxn modelId="{93FECB91-1A05-4697-86EE-7EF434387542}" type="presParOf" srcId="{2377C5C8-B147-4AB6-A6D9-0CC0B1F7E741}" destId="{E2FDF47E-D9AC-4924-AF28-F51BB89926E2}" srcOrd="0" destOrd="0" presId="urn:microsoft.com/office/officeart/2018/2/layout/IconVerticalSolidList"/>
    <dgm:cxn modelId="{29E1A0FC-351A-4D76-8FC1-1A29C37E2912}" type="presParOf" srcId="{2377C5C8-B147-4AB6-A6D9-0CC0B1F7E741}" destId="{E3CAD923-814C-416E-9F09-B120A07CA735}" srcOrd="1" destOrd="0" presId="urn:microsoft.com/office/officeart/2018/2/layout/IconVerticalSolidList"/>
    <dgm:cxn modelId="{4F65A77D-E89A-43DA-95E3-FBC74FF7D87F}" type="presParOf" srcId="{2377C5C8-B147-4AB6-A6D9-0CC0B1F7E741}" destId="{9A0605D9-665C-4816-A7DB-900F354C5CCA}" srcOrd="2" destOrd="0" presId="urn:microsoft.com/office/officeart/2018/2/layout/IconVerticalSolidList"/>
    <dgm:cxn modelId="{B93394A4-ADE7-4335-A139-F365659DD92D}" type="presParOf" srcId="{2377C5C8-B147-4AB6-A6D9-0CC0B1F7E741}" destId="{93C80283-40BB-464D-8F1E-B3040C7F4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C6CBEC-EF5B-4D24-A215-BA10F01A294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44452D6D-4659-4594-86B0-4EA8319CEBCD}">
      <dgm:prSet/>
      <dgm:spPr/>
      <dgm:t>
        <a:bodyPr/>
        <a:lstStyle/>
        <a:p>
          <a:pPr>
            <a:defRPr b="1"/>
          </a:pPr>
          <a:r>
            <a:rPr lang="en-US" b="1"/>
            <a:t>Model Performance:</a:t>
          </a:r>
          <a:endParaRPr lang="en-US"/>
        </a:p>
      </dgm:t>
    </dgm:pt>
    <dgm:pt modelId="{A25DE72A-F739-4BA8-8F24-8B2200621B91}" type="parTrans" cxnId="{E5D4A9A4-F865-4E57-B0FD-0E5D713DEC18}">
      <dgm:prSet/>
      <dgm:spPr/>
      <dgm:t>
        <a:bodyPr/>
        <a:lstStyle/>
        <a:p>
          <a:endParaRPr lang="en-US"/>
        </a:p>
      </dgm:t>
    </dgm:pt>
    <dgm:pt modelId="{0644A238-5D39-457B-8CF2-27F66186299B}" type="sibTrans" cxnId="{E5D4A9A4-F865-4E57-B0FD-0E5D713DEC18}">
      <dgm:prSet/>
      <dgm:spPr/>
      <dgm:t>
        <a:bodyPr/>
        <a:lstStyle/>
        <a:p>
          <a:endParaRPr lang="en-US"/>
        </a:p>
      </dgm:t>
    </dgm:pt>
    <dgm:pt modelId="{0D5EF4D5-B2C6-448B-9338-19E41850F5AE}">
      <dgm:prSet/>
      <dgm:spPr/>
      <dgm:t>
        <a:bodyPr/>
        <a:lstStyle/>
        <a:p>
          <a:r>
            <a:rPr lang="en-US"/>
            <a:t>Random Forest, ANN, and CNN evaluated based on accuracy, precision, recall, and F1 score.</a:t>
          </a:r>
        </a:p>
      </dgm:t>
    </dgm:pt>
    <dgm:pt modelId="{F693FD8C-1F05-4ED0-A05E-668393386D2F}" type="parTrans" cxnId="{A749F4CE-7897-4AB5-8211-EE5CD9EF7246}">
      <dgm:prSet/>
      <dgm:spPr/>
      <dgm:t>
        <a:bodyPr/>
        <a:lstStyle/>
        <a:p>
          <a:endParaRPr lang="en-US"/>
        </a:p>
      </dgm:t>
    </dgm:pt>
    <dgm:pt modelId="{25AF61FC-598F-493E-BA1F-6CA3961983C0}" type="sibTrans" cxnId="{A749F4CE-7897-4AB5-8211-EE5CD9EF7246}">
      <dgm:prSet/>
      <dgm:spPr/>
      <dgm:t>
        <a:bodyPr/>
        <a:lstStyle/>
        <a:p>
          <a:endParaRPr lang="en-US"/>
        </a:p>
      </dgm:t>
    </dgm:pt>
    <dgm:pt modelId="{412E786F-36F5-4C0B-89B2-04B681C71853}">
      <dgm:prSet/>
      <dgm:spPr/>
      <dgm:t>
        <a:bodyPr/>
        <a:lstStyle/>
        <a:p>
          <a:pPr>
            <a:defRPr b="1"/>
          </a:pPr>
          <a:r>
            <a:rPr lang="en-US" b="1"/>
            <a:t>Model Inference Example:</a:t>
          </a:r>
          <a:endParaRPr lang="en-US"/>
        </a:p>
      </dgm:t>
    </dgm:pt>
    <dgm:pt modelId="{B80B1E2D-51F8-4C6D-B8DF-B72E7C0AC90E}" type="parTrans" cxnId="{B3DC4765-980C-4B52-A1F4-BC0F44AC2306}">
      <dgm:prSet/>
      <dgm:spPr/>
      <dgm:t>
        <a:bodyPr/>
        <a:lstStyle/>
        <a:p>
          <a:endParaRPr lang="en-US"/>
        </a:p>
      </dgm:t>
    </dgm:pt>
    <dgm:pt modelId="{52D1863A-85DC-416F-950B-8CE556524E97}" type="sibTrans" cxnId="{B3DC4765-980C-4B52-A1F4-BC0F44AC2306}">
      <dgm:prSet/>
      <dgm:spPr/>
      <dgm:t>
        <a:bodyPr/>
        <a:lstStyle/>
        <a:p>
          <a:endParaRPr lang="en-US"/>
        </a:p>
      </dgm:t>
    </dgm:pt>
    <dgm:pt modelId="{35A60E5B-1C84-4FB7-97C1-B36A99F7CE3F}">
      <dgm:prSet/>
      <dgm:spPr/>
      <dgm:t>
        <a:bodyPr/>
        <a:lstStyle/>
        <a:p>
          <a:r>
            <a:rPr lang="en-US"/>
            <a:t>Prediction of vulnerability class using Random Forest on sample descriptions.</a:t>
          </a:r>
        </a:p>
      </dgm:t>
    </dgm:pt>
    <dgm:pt modelId="{31DD4A15-ABE6-4525-A361-9B23D7886515}" type="parTrans" cxnId="{BEC5EF46-0DB0-4359-8989-6E556375460A}">
      <dgm:prSet/>
      <dgm:spPr/>
      <dgm:t>
        <a:bodyPr/>
        <a:lstStyle/>
        <a:p>
          <a:endParaRPr lang="en-US"/>
        </a:p>
      </dgm:t>
    </dgm:pt>
    <dgm:pt modelId="{A74F5A93-C0F8-4CE9-A0F4-E8FB23DBBAC0}" type="sibTrans" cxnId="{BEC5EF46-0DB0-4359-8989-6E556375460A}">
      <dgm:prSet/>
      <dgm:spPr/>
      <dgm:t>
        <a:bodyPr/>
        <a:lstStyle/>
        <a:p>
          <a:endParaRPr lang="en-US"/>
        </a:p>
      </dgm:t>
    </dgm:pt>
    <dgm:pt modelId="{4E875A13-2875-4307-9EDC-6C1A7D50C31A}">
      <dgm:prSet/>
      <dgm:spPr/>
      <dgm:t>
        <a:bodyPr/>
        <a:lstStyle/>
        <a:p>
          <a:pPr>
            <a:defRPr b="1"/>
          </a:pPr>
          <a:r>
            <a:rPr lang="en-US" b="1"/>
            <a:t>Accuracy Comparison (Graph):</a:t>
          </a:r>
          <a:endParaRPr lang="en-US"/>
        </a:p>
      </dgm:t>
    </dgm:pt>
    <dgm:pt modelId="{7C84CB8F-A778-4DCA-AACE-7D61B9073575}" type="parTrans" cxnId="{F1B1AA5F-605E-44D9-8AC4-3FC124BEA515}">
      <dgm:prSet/>
      <dgm:spPr/>
      <dgm:t>
        <a:bodyPr/>
        <a:lstStyle/>
        <a:p>
          <a:endParaRPr lang="en-US"/>
        </a:p>
      </dgm:t>
    </dgm:pt>
    <dgm:pt modelId="{42735155-75D1-40F3-9677-8268BC42864C}" type="sibTrans" cxnId="{F1B1AA5F-605E-44D9-8AC4-3FC124BEA515}">
      <dgm:prSet/>
      <dgm:spPr/>
      <dgm:t>
        <a:bodyPr/>
        <a:lstStyle/>
        <a:p>
          <a:endParaRPr lang="en-US"/>
        </a:p>
      </dgm:t>
    </dgm:pt>
    <dgm:pt modelId="{B0A46452-31F8-4093-B157-10FC2CF9D7FB}">
      <dgm:prSet/>
      <dgm:spPr/>
      <dgm:t>
        <a:bodyPr/>
        <a:lstStyle/>
        <a:p>
          <a:r>
            <a:rPr lang="en-US"/>
            <a:t>Accuracy of ANN vs CNN vs Random Forest (display in graph).</a:t>
          </a:r>
        </a:p>
      </dgm:t>
    </dgm:pt>
    <dgm:pt modelId="{3ECFFD28-FE70-457A-81AD-1DE676575720}" type="parTrans" cxnId="{EDCD1A85-551A-4E35-ADA8-C335536E8F9A}">
      <dgm:prSet/>
      <dgm:spPr/>
      <dgm:t>
        <a:bodyPr/>
        <a:lstStyle/>
        <a:p>
          <a:endParaRPr lang="en-US"/>
        </a:p>
      </dgm:t>
    </dgm:pt>
    <dgm:pt modelId="{91B3C448-54B7-4458-8575-92B78DD0004E}" type="sibTrans" cxnId="{EDCD1A85-551A-4E35-ADA8-C335536E8F9A}">
      <dgm:prSet/>
      <dgm:spPr/>
      <dgm:t>
        <a:bodyPr/>
        <a:lstStyle/>
        <a:p>
          <a:endParaRPr lang="en-US"/>
        </a:p>
      </dgm:t>
    </dgm:pt>
    <dgm:pt modelId="{590703A5-240C-4C52-AAA1-603CEFEAD2B8}" type="pres">
      <dgm:prSet presAssocID="{E8C6CBEC-EF5B-4D24-A215-BA10F01A2941}" presName="root" presStyleCnt="0">
        <dgm:presLayoutVars>
          <dgm:dir/>
          <dgm:resizeHandles val="exact"/>
        </dgm:presLayoutVars>
      </dgm:prSet>
      <dgm:spPr/>
    </dgm:pt>
    <dgm:pt modelId="{AB57AFDF-6D4D-4B5A-B3B8-4CE86A2AB5BB}" type="pres">
      <dgm:prSet presAssocID="{44452D6D-4659-4594-86B0-4EA8319CEBCD}" presName="compNode" presStyleCnt="0"/>
      <dgm:spPr/>
    </dgm:pt>
    <dgm:pt modelId="{B43846DB-0A31-432D-8C95-D324B63C36D9}" type="pres">
      <dgm:prSet presAssocID="{44452D6D-4659-4594-86B0-4EA8319CEB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029C897-62A8-41EC-835F-43061BDA39AE}" type="pres">
      <dgm:prSet presAssocID="{44452D6D-4659-4594-86B0-4EA8319CEBCD}" presName="iconSpace" presStyleCnt="0"/>
      <dgm:spPr/>
    </dgm:pt>
    <dgm:pt modelId="{F97A2DDA-E785-415C-B6AE-06D21FFB2BFC}" type="pres">
      <dgm:prSet presAssocID="{44452D6D-4659-4594-86B0-4EA8319CEBCD}" presName="parTx" presStyleLbl="revTx" presStyleIdx="0" presStyleCnt="6">
        <dgm:presLayoutVars>
          <dgm:chMax val="0"/>
          <dgm:chPref val="0"/>
        </dgm:presLayoutVars>
      </dgm:prSet>
      <dgm:spPr/>
    </dgm:pt>
    <dgm:pt modelId="{B6450C49-EC81-4AB4-9C32-8DE479E53D84}" type="pres">
      <dgm:prSet presAssocID="{44452D6D-4659-4594-86B0-4EA8319CEBCD}" presName="txSpace" presStyleCnt="0"/>
      <dgm:spPr/>
    </dgm:pt>
    <dgm:pt modelId="{CCA009CB-A670-4523-A2CE-724D7D757546}" type="pres">
      <dgm:prSet presAssocID="{44452D6D-4659-4594-86B0-4EA8319CEBCD}" presName="desTx" presStyleLbl="revTx" presStyleIdx="1" presStyleCnt="6">
        <dgm:presLayoutVars/>
      </dgm:prSet>
      <dgm:spPr/>
    </dgm:pt>
    <dgm:pt modelId="{4FBA2EF8-A3D5-4E51-8E41-CA2E2746D3B9}" type="pres">
      <dgm:prSet presAssocID="{0644A238-5D39-457B-8CF2-27F66186299B}" presName="sibTrans" presStyleCnt="0"/>
      <dgm:spPr/>
    </dgm:pt>
    <dgm:pt modelId="{CFFF15E4-2F28-433D-A62D-3ADD48EAF34A}" type="pres">
      <dgm:prSet presAssocID="{412E786F-36F5-4C0B-89B2-04B681C71853}" presName="compNode" presStyleCnt="0"/>
      <dgm:spPr/>
    </dgm:pt>
    <dgm:pt modelId="{6467372B-582F-4331-8DAB-0034C12C8145}" type="pres">
      <dgm:prSet presAssocID="{412E786F-36F5-4C0B-89B2-04B681C718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E10A4B8-0DC6-490C-8BEF-5C3049D4D066}" type="pres">
      <dgm:prSet presAssocID="{412E786F-36F5-4C0B-89B2-04B681C71853}" presName="iconSpace" presStyleCnt="0"/>
      <dgm:spPr/>
    </dgm:pt>
    <dgm:pt modelId="{906FF410-F905-4C96-A1D5-EC040502FA65}" type="pres">
      <dgm:prSet presAssocID="{412E786F-36F5-4C0B-89B2-04B681C71853}" presName="parTx" presStyleLbl="revTx" presStyleIdx="2" presStyleCnt="6">
        <dgm:presLayoutVars>
          <dgm:chMax val="0"/>
          <dgm:chPref val="0"/>
        </dgm:presLayoutVars>
      </dgm:prSet>
      <dgm:spPr/>
    </dgm:pt>
    <dgm:pt modelId="{2A2E14C7-7B77-4D41-8BA8-4F173E9FF485}" type="pres">
      <dgm:prSet presAssocID="{412E786F-36F5-4C0B-89B2-04B681C71853}" presName="txSpace" presStyleCnt="0"/>
      <dgm:spPr/>
    </dgm:pt>
    <dgm:pt modelId="{02F1C6B1-7029-4AC8-9E31-77FEFA3FC1FD}" type="pres">
      <dgm:prSet presAssocID="{412E786F-36F5-4C0B-89B2-04B681C71853}" presName="desTx" presStyleLbl="revTx" presStyleIdx="3" presStyleCnt="6">
        <dgm:presLayoutVars/>
      </dgm:prSet>
      <dgm:spPr/>
    </dgm:pt>
    <dgm:pt modelId="{729DB87D-DE45-4751-979B-95D99CF88EF5}" type="pres">
      <dgm:prSet presAssocID="{52D1863A-85DC-416F-950B-8CE556524E97}" presName="sibTrans" presStyleCnt="0"/>
      <dgm:spPr/>
    </dgm:pt>
    <dgm:pt modelId="{D64EA616-0F70-445F-84E7-3BA34E005C17}" type="pres">
      <dgm:prSet presAssocID="{4E875A13-2875-4307-9EDC-6C1A7D50C31A}" presName="compNode" presStyleCnt="0"/>
      <dgm:spPr/>
    </dgm:pt>
    <dgm:pt modelId="{7E524938-DE36-4AE2-A30B-ED65A1ACABC6}" type="pres">
      <dgm:prSet presAssocID="{4E875A13-2875-4307-9EDC-6C1A7D50C3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5C08C8E-E21E-4C46-A006-7E52FCA335D8}" type="pres">
      <dgm:prSet presAssocID="{4E875A13-2875-4307-9EDC-6C1A7D50C31A}" presName="iconSpace" presStyleCnt="0"/>
      <dgm:spPr/>
    </dgm:pt>
    <dgm:pt modelId="{4F9671F4-1480-4251-B54F-19BC76ACAA05}" type="pres">
      <dgm:prSet presAssocID="{4E875A13-2875-4307-9EDC-6C1A7D50C31A}" presName="parTx" presStyleLbl="revTx" presStyleIdx="4" presStyleCnt="6">
        <dgm:presLayoutVars>
          <dgm:chMax val="0"/>
          <dgm:chPref val="0"/>
        </dgm:presLayoutVars>
      </dgm:prSet>
      <dgm:spPr/>
    </dgm:pt>
    <dgm:pt modelId="{E230B831-2883-46FD-ADFA-7372E05DF3F2}" type="pres">
      <dgm:prSet presAssocID="{4E875A13-2875-4307-9EDC-6C1A7D50C31A}" presName="txSpace" presStyleCnt="0"/>
      <dgm:spPr/>
    </dgm:pt>
    <dgm:pt modelId="{E1A523B0-6A4C-4041-BFE8-CC8EC925A662}" type="pres">
      <dgm:prSet presAssocID="{4E875A13-2875-4307-9EDC-6C1A7D50C31A}" presName="desTx" presStyleLbl="revTx" presStyleIdx="5" presStyleCnt="6">
        <dgm:presLayoutVars/>
      </dgm:prSet>
      <dgm:spPr/>
    </dgm:pt>
  </dgm:ptLst>
  <dgm:cxnLst>
    <dgm:cxn modelId="{C50C3C0C-6D7C-4C15-88CD-94A8B62D6DC3}" type="presOf" srcId="{44452D6D-4659-4594-86B0-4EA8319CEBCD}" destId="{F97A2DDA-E785-415C-B6AE-06D21FFB2BFC}" srcOrd="0" destOrd="0" presId="urn:microsoft.com/office/officeart/2018/2/layout/IconLabelDescriptionList"/>
    <dgm:cxn modelId="{5B81751A-AA22-4B9E-8304-1DC514E42EB5}" type="presOf" srcId="{B0A46452-31F8-4093-B157-10FC2CF9D7FB}" destId="{E1A523B0-6A4C-4041-BFE8-CC8EC925A662}" srcOrd="0" destOrd="0" presId="urn:microsoft.com/office/officeart/2018/2/layout/IconLabelDescriptionList"/>
    <dgm:cxn modelId="{55FCB01D-94AE-4775-8E13-2C34F3F7A780}" type="presOf" srcId="{412E786F-36F5-4C0B-89B2-04B681C71853}" destId="{906FF410-F905-4C96-A1D5-EC040502FA65}" srcOrd="0" destOrd="0" presId="urn:microsoft.com/office/officeart/2018/2/layout/IconLabelDescriptionList"/>
    <dgm:cxn modelId="{3B122326-F800-4981-993E-90AC67D7061D}" type="presOf" srcId="{35A60E5B-1C84-4FB7-97C1-B36A99F7CE3F}" destId="{02F1C6B1-7029-4AC8-9E31-77FEFA3FC1FD}" srcOrd="0" destOrd="0" presId="urn:microsoft.com/office/officeart/2018/2/layout/IconLabelDescriptionList"/>
    <dgm:cxn modelId="{F1B1AA5F-605E-44D9-8AC4-3FC124BEA515}" srcId="{E8C6CBEC-EF5B-4D24-A215-BA10F01A2941}" destId="{4E875A13-2875-4307-9EDC-6C1A7D50C31A}" srcOrd="2" destOrd="0" parTransId="{7C84CB8F-A778-4DCA-AACE-7D61B9073575}" sibTransId="{42735155-75D1-40F3-9677-8268BC42864C}"/>
    <dgm:cxn modelId="{B3DC4765-980C-4B52-A1F4-BC0F44AC2306}" srcId="{E8C6CBEC-EF5B-4D24-A215-BA10F01A2941}" destId="{412E786F-36F5-4C0B-89B2-04B681C71853}" srcOrd="1" destOrd="0" parTransId="{B80B1E2D-51F8-4C6D-B8DF-B72E7C0AC90E}" sibTransId="{52D1863A-85DC-416F-950B-8CE556524E97}"/>
    <dgm:cxn modelId="{BEC5EF46-0DB0-4359-8989-6E556375460A}" srcId="{412E786F-36F5-4C0B-89B2-04B681C71853}" destId="{35A60E5B-1C84-4FB7-97C1-B36A99F7CE3F}" srcOrd="0" destOrd="0" parTransId="{31DD4A15-ABE6-4525-A361-9B23D7886515}" sibTransId="{A74F5A93-C0F8-4CE9-A0F4-E8FB23DBBAC0}"/>
    <dgm:cxn modelId="{D165244F-008C-4A12-9BB8-18CD7145F9C3}" type="presOf" srcId="{E8C6CBEC-EF5B-4D24-A215-BA10F01A2941}" destId="{590703A5-240C-4C52-AAA1-603CEFEAD2B8}" srcOrd="0" destOrd="0" presId="urn:microsoft.com/office/officeart/2018/2/layout/IconLabelDescriptionList"/>
    <dgm:cxn modelId="{EDCD1A85-551A-4E35-ADA8-C335536E8F9A}" srcId="{4E875A13-2875-4307-9EDC-6C1A7D50C31A}" destId="{B0A46452-31F8-4093-B157-10FC2CF9D7FB}" srcOrd="0" destOrd="0" parTransId="{3ECFFD28-FE70-457A-81AD-1DE676575720}" sibTransId="{91B3C448-54B7-4458-8575-92B78DD0004E}"/>
    <dgm:cxn modelId="{03D40B98-A5E0-456A-AF1E-E685B8C9A760}" type="presOf" srcId="{0D5EF4D5-B2C6-448B-9338-19E41850F5AE}" destId="{CCA009CB-A670-4523-A2CE-724D7D757546}" srcOrd="0" destOrd="0" presId="urn:microsoft.com/office/officeart/2018/2/layout/IconLabelDescriptionList"/>
    <dgm:cxn modelId="{E5D4A9A4-F865-4E57-B0FD-0E5D713DEC18}" srcId="{E8C6CBEC-EF5B-4D24-A215-BA10F01A2941}" destId="{44452D6D-4659-4594-86B0-4EA8319CEBCD}" srcOrd="0" destOrd="0" parTransId="{A25DE72A-F739-4BA8-8F24-8B2200621B91}" sibTransId="{0644A238-5D39-457B-8CF2-27F66186299B}"/>
    <dgm:cxn modelId="{F1AF16A8-FF7B-4E92-810C-D30224917E78}" type="presOf" srcId="{4E875A13-2875-4307-9EDC-6C1A7D50C31A}" destId="{4F9671F4-1480-4251-B54F-19BC76ACAA05}" srcOrd="0" destOrd="0" presId="urn:microsoft.com/office/officeart/2018/2/layout/IconLabelDescriptionList"/>
    <dgm:cxn modelId="{A749F4CE-7897-4AB5-8211-EE5CD9EF7246}" srcId="{44452D6D-4659-4594-86B0-4EA8319CEBCD}" destId="{0D5EF4D5-B2C6-448B-9338-19E41850F5AE}" srcOrd="0" destOrd="0" parTransId="{F693FD8C-1F05-4ED0-A05E-668393386D2F}" sibTransId="{25AF61FC-598F-493E-BA1F-6CA3961983C0}"/>
    <dgm:cxn modelId="{B47EEDC8-25F8-4B9F-866A-77C7FDCA6FA8}" type="presParOf" srcId="{590703A5-240C-4C52-AAA1-603CEFEAD2B8}" destId="{AB57AFDF-6D4D-4B5A-B3B8-4CE86A2AB5BB}" srcOrd="0" destOrd="0" presId="urn:microsoft.com/office/officeart/2018/2/layout/IconLabelDescriptionList"/>
    <dgm:cxn modelId="{E650D755-0638-45D6-A1BF-AEE1014CCB14}" type="presParOf" srcId="{AB57AFDF-6D4D-4B5A-B3B8-4CE86A2AB5BB}" destId="{B43846DB-0A31-432D-8C95-D324B63C36D9}" srcOrd="0" destOrd="0" presId="urn:microsoft.com/office/officeart/2018/2/layout/IconLabelDescriptionList"/>
    <dgm:cxn modelId="{01F277DF-3721-43DA-BCEF-2143BD86A998}" type="presParOf" srcId="{AB57AFDF-6D4D-4B5A-B3B8-4CE86A2AB5BB}" destId="{0029C897-62A8-41EC-835F-43061BDA39AE}" srcOrd="1" destOrd="0" presId="urn:microsoft.com/office/officeart/2018/2/layout/IconLabelDescriptionList"/>
    <dgm:cxn modelId="{F9C045B7-1205-4DE0-877D-C62466F021FA}" type="presParOf" srcId="{AB57AFDF-6D4D-4B5A-B3B8-4CE86A2AB5BB}" destId="{F97A2DDA-E785-415C-B6AE-06D21FFB2BFC}" srcOrd="2" destOrd="0" presId="urn:microsoft.com/office/officeart/2018/2/layout/IconLabelDescriptionList"/>
    <dgm:cxn modelId="{F5714D49-938C-4504-8B5E-CB4827D0C07C}" type="presParOf" srcId="{AB57AFDF-6D4D-4B5A-B3B8-4CE86A2AB5BB}" destId="{B6450C49-EC81-4AB4-9C32-8DE479E53D84}" srcOrd="3" destOrd="0" presId="urn:microsoft.com/office/officeart/2018/2/layout/IconLabelDescriptionList"/>
    <dgm:cxn modelId="{E133E176-CB46-4E93-A1D8-D3C2B1A95ACB}" type="presParOf" srcId="{AB57AFDF-6D4D-4B5A-B3B8-4CE86A2AB5BB}" destId="{CCA009CB-A670-4523-A2CE-724D7D757546}" srcOrd="4" destOrd="0" presId="urn:microsoft.com/office/officeart/2018/2/layout/IconLabelDescriptionList"/>
    <dgm:cxn modelId="{E2548DE4-350B-453F-8C1B-727F9E312CA5}" type="presParOf" srcId="{590703A5-240C-4C52-AAA1-603CEFEAD2B8}" destId="{4FBA2EF8-A3D5-4E51-8E41-CA2E2746D3B9}" srcOrd="1" destOrd="0" presId="urn:microsoft.com/office/officeart/2018/2/layout/IconLabelDescriptionList"/>
    <dgm:cxn modelId="{16D9CC77-CDCC-42F6-B783-F37317EEA780}" type="presParOf" srcId="{590703A5-240C-4C52-AAA1-603CEFEAD2B8}" destId="{CFFF15E4-2F28-433D-A62D-3ADD48EAF34A}" srcOrd="2" destOrd="0" presId="urn:microsoft.com/office/officeart/2018/2/layout/IconLabelDescriptionList"/>
    <dgm:cxn modelId="{4D9755B1-477B-4679-9E9C-7B39AD5521EC}" type="presParOf" srcId="{CFFF15E4-2F28-433D-A62D-3ADD48EAF34A}" destId="{6467372B-582F-4331-8DAB-0034C12C8145}" srcOrd="0" destOrd="0" presId="urn:microsoft.com/office/officeart/2018/2/layout/IconLabelDescriptionList"/>
    <dgm:cxn modelId="{851539BE-1310-4928-97BE-A9CB64E13E64}" type="presParOf" srcId="{CFFF15E4-2F28-433D-A62D-3ADD48EAF34A}" destId="{FE10A4B8-0DC6-490C-8BEF-5C3049D4D066}" srcOrd="1" destOrd="0" presId="urn:microsoft.com/office/officeart/2018/2/layout/IconLabelDescriptionList"/>
    <dgm:cxn modelId="{2ABFB2A4-2180-4B0E-9A6B-1BDAC56C630B}" type="presParOf" srcId="{CFFF15E4-2F28-433D-A62D-3ADD48EAF34A}" destId="{906FF410-F905-4C96-A1D5-EC040502FA65}" srcOrd="2" destOrd="0" presId="urn:microsoft.com/office/officeart/2018/2/layout/IconLabelDescriptionList"/>
    <dgm:cxn modelId="{1AA2A4E0-C171-4D9A-8A29-0C3F05F3990B}" type="presParOf" srcId="{CFFF15E4-2F28-433D-A62D-3ADD48EAF34A}" destId="{2A2E14C7-7B77-4D41-8BA8-4F173E9FF485}" srcOrd="3" destOrd="0" presId="urn:microsoft.com/office/officeart/2018/2/layout/IconLabelDescriptionList"/>
    <dgm:cxn modelId="{E95593A8-0123-445F-BE16-05744B7D1ACE}" type="presParOf" srcId="{CFFF15E4-2F28-433D-A62D-3ADD48EAF34A}" destId="{02F1C6B1-7029-4AC8-9E31-77FEFA3FC1FD}" srcOrd="4" destOrd="0" presId="urn:microsoft.com/office/officeart/2018/2/layout/IconLabelDescriptionList"/>
    <dgm:cxn modelId="{23ABF479-654A-43EE-B0B3-47DFC52452B6}" type="presParOf" srcId="{590703A5-240C-4C52-AAA1-603CEFEAD2B8}" destId="{729DB87D-DE45-4751-979B-95D99CF88EF5}" srcOrd="3" destOrd="0" presId="urn:microsoft.com/office/officeart/2018/2/layout/IconLabelDescriptionList"/>
    <dgm:cxn modelId="{16A3686B-4143-40A7-A2DC-257CE84EF9D2}" type="presParOf" srcId="{590703A5-240C-4C52-AAA1-603CEFEAD2B8}" destId="{D64EA616-0F70-445F-84E7-3BA34E005C17}" srcOrd="4" destOrd="0" presId="urn:microsoft.com/office/officeart/2018/2/layout/IconLabelDescriptionList"/>
    <dgm:cxn modelId="{236742CA-0304-4A2F-8E13-34983F78BF67}" type="presParOf" srcId="{D64EA616-0F70-445F-84E7-3BA34E005C17}" destId="{7E524938-DE36-4AE2-A30B-ED65A1ACABC6}" srcOrd="0" destOrd="0" presId="urn:microsoft.com/office/officeart/2018/2/layout/IconLabelDescriptionList"/>
    <dgm:cxn modelId="{ADCF928F-CEFB-484C-8AFC-DDA2FE23D6CD}" type="presParOf" srcId="{D64EA616-0F70-445F-84E7-3BA34E005C17}" destId="{35C08C8E-E21E-4C46-A006-7E52FCA335D8}" srcOrd="1" destOrd="0" presId="urn:microsoft.com/office/officeart/2018/2/layout/IconLabelDescriptionList"/>
    <dgm:cxn modelId="{B9F2DCB1-4663-4E25-8E2E-689E42F2D7E5}" type="presParOf" srcId="{D64EA616-0F70-445F-84E7-3BA34E005C17}" destId="{4F9671F4-1480-4251-B54F-19BC76ACAA05}" srcOrd="2" destOrd="0" presId="urn:microsoft.com/office/officeart/2018/2/layout/IconLabelDescriptionList"/>
    <dgm:cxn modelId="{D8F1CF2C-3F18-44CB-B7B9-2E64ABFAC09D}" type="presParOf" srcId="{D64EA616-0F70-445F-84E7-3BA34E005C17}" destId="{E230B831-2883-46FD-ADFA-7372E05DF3F2}" srcOrd="3" destOrd="0" presId="urn:microsoft.com/office/officeart/2018/2/layout/IconLabelDescriptionList"/>
    <dgm:cxn modelId="{5170718C-0960-42BA-9FFA-C7E6EBCA82C6}" type="presParOf" srcId="{D64EA616-0F70-445F-84E7-3BA34E005C17}" destId="{E1A523B0-6A4C-4041-BFE8-CC8EC925A6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7629D1-C90E-4E78-AA72-B522EEDF678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AFDB97-807D-4A13-839D-A14AA20E03BB}">
      <dgm:prSet/>
      <dgm:spPr/>
      <dgm:t>
        <a:bodyPr/>
        <a:lstStyle/>
        <a:p>
          <a:r>
            <a:rPr lang="en-US"/>
            <a:t>Achieved an automated model for CVE classification.</a:t>
          </a:r>
        </a:p>
      </dgm:t>
    </dgm:pt>
    <dgm:pt modelId="{7761176B-9EF7-47DE-B83C-9CDE7E9DE8B8}" type="parTrans" cxnId="{805CE219-A0CE-481C-A64E-B85051009A3D}">
      <dgm:prSet/>
      <dgm:spPr/>
      <dgm:t>
        <a:bodyPr/>
        <a:lstStyle/>
        <a:p>
          <a:endParaRPr lang="en-US"/>
        </a:p>
      </dgm:t>
    </dgm:pt>
    <dgm:pt modelId="{D7075DEC-9ECE-4FB3-B2AB-376EF4684EA7}" type="sibTrans" cxnId="{805CE219-A0CE-481C-A64E-B85051009A3D}">
      <dgm:prSet/>
      <dgm:spPr/>
      <dgm:t>
        <a:bodyPr/>
        <a:lstStyle/>
        <a:p>
          <a:endParaRPr lang="en-US"/>
        </a:p>
      </dgm:t>
    </dgm:pt>
    <dgm:pt modelId="{7CCC2B22-244F-42BA-BA86-8BBD8F4841A0}">
      <dgm:prSet/>
      <dgm:spPr/>
      <dgm:t>
        <a:bodyPr/>
        <a:lstStyle/>
        <a:p>
          <a:r>
            <a:rPr lang="en-US"/>
            <a:t>Improved vulnerability management.</a:t>
          </a:r>
        </a:p>
      </dgm:t>
    </dgm:pt>
    <dgm:pt modelId="{3E1954A5-9EA6-4DED-9A6C-2820A03393DA}" type="parTrans" cxnId="{B534AE67-3566-4D98-BF70-F1D79E95B1D0}">
      <dgm:prSet/>
      <dgm:spPr/>
      <dgm:t>
        <a:bodyPr/>
        <a:lstStyle/>
        <a:p>
          <a:endParaRPr lang="en-US"/>
        </a:p>
      </dgm:t>
    </dgm:pt>
    <dgm:pt modelId="{ADCBDB12-447D-459B-B3F2-F16F24CA936A}" type="sibTrans" cxnId="{B534AE67-3566-4D98-BF70-F1D79E95B1D0}">
      <dgm:prSet/>
      <dgm:spPr/>
      <dgm:t>
        <a:bodyPr/>
        <a:lstStyle/>
        <a:p>
          <a:endParaRPr lang="en-US"/>
        </a:p>
      </dgm:t>
    </dgm:pt>
    <dgm:pt modelId="{BDEC5687-D4AA-4DC3-ACDD-B16FC6CA28A1}">
      <dgm:prSet/>
      <dgm:spPr/>
      <dgm:t>
        <a:bodyPr/>
        <a:lstStyle/>
        <a:p>
          <a:r>
            <a:rPr lang="en-US"/>
            <a:t>Enhanced decision-making for security teams.</a:t>
          </a:r>
        </a:p>
      </dgm:t>
    </dgm:pt>
    <dgm:pt modelId="{645F5D89-B527-4E00-99FA-DD2D1171AD6F}" type="parTrans" cxnId="{2F14691F-71CC-4414-A680-5CAA16675A19}">
      <dgm:prSet/>
      <dgm:spPr/>
      <dgm:t>
        <a:bodyPr/>
        <a:lstStyle/>
        <a:p>
          <a:endParaRPr lang="en-US"/>
        </a:p>
      </dgm:t>
    </dgm:pt>
    <dgm:pt modelId="{C757C77D-0533-4588-96CC-1E3E13957D54}" type="sibTrans" cxnId="{2F14691F-71CC-4414-A680-5CAA16675A19}">
      <dgm:prSet/>
      <dgm:spPr/>
      <dgm:t>
        <a:bodyPr/>
        <a:lstStyle/>
        <a:p>
          <a:endParaRPr lang="en-US"/>
        </a:p>
      </dgm:t>
    </dgm:pt>
    <dgm:pt modelId="{DF85EF90-65CB-4088-A520-715C5EDD2DD8}" type="pres">
      <dgm:prSet presAssocID="{627629D1-C90E-4E78-AA72-B522EEDF67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5C9766-A96C-403E-9FE7-77E4E65079C2}" type="pres">
      <dgm:prSet presAssocID="{75AFDB97-807D-4A13-839D-A14AA20E03BB}" presName="hierRoot1" presStyleCnt="0"/>
      <dgm:spPr/>
    </dgm:pt>
    <dgm:pt modelId="{63BD51BF-B79A-48C5-A0E3-056C0B68AF7C}" type="pres">
      <dgm:prSet presAssocID="{75AFDB97-807D-4A13-839D-A14AA20E03BB}" presName="composite" presStyleCnt="0"/>
      <dgm:spPr/>
    </dgm:pt>
    <dgm:pt modelId="{A101F237-1EE8-447E-ACA9-368E3D9688B6}" type="pres">
      <dgm:prSet presAssocID="{75AFDB97-807D-4A13-839D-A14AA20E03BB}" presName="background" presStyleLbl="node0" presStyleIdx="0" presStyleCnt="3"/>
      <dgm:spPr/>
    </dgm:pt>
    <dgm:pt modelId="{9245DF2F-8798-4373-A382-FB5B53D0D293}" type="pres">
      <dgm:prSet presAssocID="{75AFDB97-807D-4A13-839D-A14AA20E03BB}" presName="text" presStyleLbl="fgAcc0" presStyleIdx="0" presStyleCnt="3">
        <dgm:presLayoutVars>
          <dgm:chPref val="3"/>
        </dgm:presLayoutVars>
      </dgm:prSet>
      <dgm:spPr/>
    </dgm:pt>
    <dgm:pt modelId="{6F513AE3-4A5C-4D44-BE9E-47CCE3A5810A}" type="pres">
      <dgm:prSet presAssocID="{75AFDB97-807D-4A13-839D-A14AA20E03BB}" presName="hierChild2" presStyleCnt="0"/>
      <dgm:spPr/>
    </dgm:pt>
    <dgm:pt modelId="{2C43AA61-DA26-4359-A299-6D3B994DE7FE}" type="pres">
      <dgm:prSet presAssocID="{7CCC2B22-244F-42BA-BA86-8BBD8F4841A0}" presName="hierRoot1" presStyleCnt="0"/>
      <dgm:spPr/>
    </dgm:pt>
    <dgm:pt modelId="{8184F3C0-0C06-43FC-8F78-18A24CBD5CE7}" type="pres">
      <dgm:prSet presAssocID="{7CCC2B22-244F-42BA-BA86-8BBD8F4841A0}" presName="composite" presStyleCnt="0"/>
      <dgm:spPr/>
    </dgm:pt>
    <dgm:pt modelId="{AA0C554A-2AAB-45B9-9BA4-F0FFEF8933E4}" type="pres">
      <dgm:prSet presAssocID="{7CCC2B22-244F-42BA-BA86-8BBD8F4841A0}" presName="background" presStyleLbl="node0" presStyleIdx="1" presStyleCnt="3"/>
      <dgm:spPr/>
    </dgm:pt>
    <dgm:pt modelId="{865AE65B-6D24-4480-B8ED-8F8E7A7ECF09}" type="pres">
      <dgm:prSet presAssocID="{7CCC2B22-244F-42BA-BA86-8BBD8F4841A0}" presName="text" presStyleLbl="fgAcc0" presStyleIdx="1" presStyleCnt="3">
        <dgm:presLayoutVars>
          <dgm:chPref val="3"/>
        </dgm:presLayoutVars>
      </dgm:prSet>
      <dgm:spPr/>
    </dgm:pt>
    <dgm:pt modelId="{64409F53-937A-4C7C-995B-76CC35A48B52}" type="pres">
      <dgm:prSet presAssocID="{7CCC2B22-244F-42BA-BA86-8BBD8F4841A0}" presName="hierChild2" presStyleCnt="0"/>
      <dgm:spPr/>
    </dgm:pt>
    <dgm:pt modelId="{643350E9-70C6-4738-A938-CD05E57B4423}" type="pres">
      <dgm:prSet presAssocID="{BDEC5687-D4AA-4DC3-ACDD-B16FC6CA28A1}" presName="hierRoot1" presStyleCnt="0"/>
      <dgm:spPr/>
    </dgm:pt>
    <dgm:pt modelId="{559AAB07-1872-467A-9297-01E95354C271}" type="pres">
      <dgm:prSet presAssocID="{BDEC5687-D4AA-4DC3-ACDD-B16FC6CA28A1}" presName="composite" presStyleCnt="0"/>
      <dgm:spPr/>
    </dgm:pt>
    <dgm:pt modelId="{E11FC4E5-E6FB-444A-8E00-5CF856EFB8E1}" type="pres">
      <dgm:prSet presAssocID="{BDEC5687-D4AA-4DC3-ACDD-B16FC6CA28A1}" presName="background" presStyleLbl="node0" presStyleIdx="2" presStyleCnt="3"/>
      <dgm:spPr/>
    </dgm:pt>
    <dgm:pt modelId="{01CF09BC-EADC-41AC-8F1B-607F51041377}" type="pres">
      <dgm:prSet presAssocID="{BDEC5687-D4AA-4DC3-ACDD-B16FC6CA28A1}" presName="text" presStyleLbl="fgAcc0" presStyleIdx="2" presStyleCnt="3">
        <dgm:presLayoutVars>
          <dgm:chPref val="3"/>
        </dgm:presLayoutVars>
      </dgm:prSet>
      <dgm:spPr/>
    </dgm:pt>
    <dgm:pt modelId="{6A3959E8-939C-4AC8-A3D0-5339921A02C1}" type="pres">
      <dgm:prSet presAssocID="{BDEC5687-D4AA-4DC3-ACDD-B16FC6CA28A1}" presName="hierChild2" presStyleCnt="0"/>
      <dgm:spPr/>
    </dgm:pt>
  </dgm:ptLst>
  <dgm:cxnLst>
    <dgm:cxn modelId="{805CE219-A0CE-481C-A64E-B85051009A3D}" srcId="{627629D1-C90E-4E78-AA72-B522EEDF6782}" destId="{75AFDB97-807D-4A13-839D-A14AA20E03BB}" srcOrd="0" destOrd="0" parTransId="{7761176B-9EF7-47DE-B83C-9CDE7E9DE8B8}" sibTransId="{D7075DEC-9ECE-4FB3-B2AB-376EF4684EA7}"/>
    <dgm:cxn modelId="{2F14691F-71CC-4414-A680-5CAA16675A19}" srcId="{627629D1-C90E-4E78-AA72-B522EEDF6782}" destId="{BDEC5687-D4AA-4DC3-ACDD-B16FC6CA28A1}" srcOrd="2" destOrd="0" parTransId="{645F5D89-B527-4E00-99FA-DD2D1171AD6F}" sibTransId="{C757C77D-0533-4588-96CC-1E3E13957D54}"/>
    <dgm:cxn modelId="{04B91235-9B52-43FE-BE74-F03722FB06FA}" type="presOf" srcId="{7CCC2B22-244F-42BA-BA86-8BBD8F4841A0}" destId="{865AE65B-6D24-4480-B8ED-8F8E7A7ECF09}" srcOrd="0" destOrd="0" presId="urn:microsoft.com/office/officeart/2005/8/layout/hierarchy1"/>
    <dgm:cxn modelId="{FB87AD39-FD4C-4583-AF88-4775429FDD75}" type="presOf" srcId="{627629D1-C90E-4E78-AA72-B522EEDF6782}" destId="{DF85EF90-65CB-4088-A520-715C5EDD2DD8}" srcOrd="0" destOrd="0" presId="urn:microsoft.com/office/officeart/2005/8/layout/hierarchy1"/>
    <dgm:cxn modelId="{B534AE67-3566-4D98-BF70-F1D79E95B1D0}" srcId="{627629D1-C90E-4E78-AA72-B522EEDF6782}" destId="{7CCC2B22-244F-42BA-BA86-8BBD8F4841A0}" srcOrd="1" destOrd="0" parTransId="{3E1954A5-9EA6-4DED-9A6C-2820A03393DA}" sibTransId="{ADCBDB12-447D-459B-B3F2-F16F24CA936A}"/>
    <dgm:cxn modelId="{BA004BAC-CE75-44FF-9FBC-3667037AA7C3}" type="presOf" srcId="{BDEC5687-D4AA-4DC3-ACDD-B16FC6CA28A1}" destId="{01CF09BC-EADC-41AC-8F1B-607F51041377}" srcOrd="0" destOrd="0" presId="urn:microsoft.com/office/officeart/2005/8/layout/hierarchy1"/>
    <dgm:cxn modelId="{3DFBF6D9-52DF-4B83-A0F5-0617DB838708}" type="presOf" srcId="{75AFDB97-807D-4A13-839D-A14AA20E03BB}" destId="{9245DF2F-8798-4373-A382-FB5B53D0D293}" srcOrd="0" destOrd="0" presId="urn:microsoft.com/office/officeart/2005/8/layout/hierarchy1"/>
    <dgm:cxn modelId="{5178B98C-BC87-455A-A53A-68BA55C8CD05}" type="presParOf" srcId="{DF85EF90-65CB-4088-A520-715C5EDD2DD8}" destId="{B55C9766-A96C-403E-9FE7-77E4E65079C2}" srcOrd="0" destOrd="0" presId="urn:microsoft.com/office/officeart/2005/8/layout/hierarchy1"/>
    <dgm:cxn modelId="{CBAB5E80-3FAF-4AC7-A210-A918EC7BCA70}" type="presParOf" srcId="{B55C9766-A96C-403E-9FE7-77E4E65079C2}" destId="{63BD51BF-B79A-48C5-A0E3-056C0B68AF7C}" srcOrd="0" destOrd="0" presId="urn:microsoft.com/office/officeart/2005/8/layout/hierarchy1"/>
    <dgm:cxn modelId="{8CDAA8B2-6A01-4178-82D1-E1EB04CD6BE9}" type="presParOf" srcId="{63BD51BF-B79A-48C5-A0E3-056C0B68AF7C}" destId="{A101F237-1EE8-447E-ACA9-368E3D9688B6}" srcOrd="0" destOrd="0" presId="urn:microsoft.com/office/officeart/2005/8/layout/hierarchy1"/>
    <dgm:cxn modelId="{5640987E-04AE-426C-878B-814534BE0531}" type="presParOf" srcId="{63BD51BF-B79A-48C5-A0E3-056C0B68AF7C}" destId="{9245DF2F-8798-4373-A382-FB5B53D0D293}" srcOrd="1" destOrd="0" presId="urn:microsoft.com/office/officeart/2005/8/layout/hierarchy1"/>
    <dgm:cxn modelId="{6973E897-7042-4885-8E8C-D91FF3CBD6BE}" type="presParOf" srcId="{B55C9766-A96C-403E-9FE7-77E4E65079C2}" destId="{6F513AE3-4A5C-4D44-BE9E-47CCE3A5810A}" srcOrd="1" destOrd="0" presId="urn:microsoft.com/office/officeart/2005/8/layout/hierarchy1"/>
    <dgm:cxn modelId="{FFD263E0-94EA-4319-B224-C9DE0A38E848}" type="presParOf" srcId="{DF85EF90-65CB-4088-A520-715C5EDD2DD8}" destId="{2C43AA61-DA26-4359-A299-6D3B994DE7FE}" srcOrd="1" destOrd="0" presId="urn:microsoft.com/office/officeart/2005/8/layout/hierarchy1"/>
    <dgm:cxn modelId="{510808D9-FAB8-434D-8BF6-F3105FC0E8BE}" type="presParOf" srcId="{2C43AA61-DA26-4359-A299-6D3B994DE7FE}" destId="{8184F3C0-0C06-43FC-8F78-18A24CBD5CE7}" srcOrd="0" destOrd="0" presId="urn:microsoft.com/office/officeart/2005/8/layout/hierarchy1"/>
    <dgm:cxn modelId="{73026133-437E-4233-8312-20354E297248}" type="presParOf" srcId="{8184F3C0-0C06-43FC-8F78-18A24CBD5CE7}" destId="{AA0C554A-2AAB-45B9-9BA4-F0FFEF8933E4}" srcOrd="0" destOrd="0" presId="urn:microsoft.com/office/officeart/2005/8/layout/hierarchy1"/>
    <dgm:cxn modelId="{2B57F0CA-CADE-4644-B41F-00FD248F1B36}" type="presParOf" srcId="{8184F3C0-0C06-43FC-8F78-18A24CBD5CE7}" destId="{865AE65B-6D24-4480-B8ED-8F8E7A7ECF09}" srcOrd="1" destOrd="0" presId="urn:microsoft.com/office/officeart/2005/8/layout/hierarchy1"/>
    <dgm:cxn modelId="{ACD67C64-2840-4155-905B-03D637F8BEF9}" type="presParOf" srcId="{2C43AA61-DA26-4359-A299-6D3B994DE7FE}" destId="{64409F53-937A-4C7C-995B-76CC35A48B52}" srcOrd="1" destOrd="0" presId="urn:microsoft.com/office/officeart/2005/8/layout/hierarchy1"/>
    <dgm:cxn modelId="{7F528161-E99D-4471-9D61-349066079699}" type="presParOf" srcId="{DF85EF90-65CB-4088-A520-715C5EDD2DD8}" destId="{643350E9-70C6-4738-A938-CD05E57B4423}" srcOrd="2" destOrd="0" presId="urn:microsoft.com/office/officeart/2005/8/layout/hierarchy1"/>
    <dgm:cxn modelId="{E0BEC210-ACD8-4874-ADDC-964CEAD26FED}" type="presParOf" srcId="{643350E9-70C6-4738-A938-CD05E57B4423}" destId="{559AAB07-1872-467A-9297-01E95354C271}" srcOrd="0" destOrd="0" presId="urn:microsoft.com/office/officeart/2005/8/layout/hierarchy1"/>
    <dgm:cxn modelId="{8E2A00C8-A1CC-433E-AB71-02950D52FEEF}" type="presParOf" srcId="{559AAB07-1872-467A-9297-01E95354C271}" destId="{E11FC4E5-E6FB-444A-8E00-5CF856EFB8E1}" srcOrd="0" destOrd="0" presId="urn:microsoft.com/office/officeart/2005/8/layout/hierarchy1"/>
    <dgm:cxn modelId="{402546E5-819E-41EF-8BC7-035AC4E377BE}" type="presParOf" srcId="{559AAB07-1872-467A-9297-01E95354C271}" destId="{01CF09BC-EADC-41AC-8F1B-607F51041377}" srcOrd="1" destOrd="0" presId="urn:microsoft.com/office/officeart/2005/8/layout/hierarchy1"/>
    <dgm:cxn modelId="{0C336A73-AA31-4172-87E5-C358E922BFEF}" type="presParOf" srcId="{643350E9-70C6-4738-A938-CD05E57B4423}" destId="{6A3959E8-939C-4AC8-A3D0-5339921A02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E4524-E5C1-4200-9504-98E5C71C6EFD}">
      <dsp:nvSpPr>
        <dsp:cNvPr id="0" name=""/>
        <dsp:cNvSpPr/>
      </dsp:nvSpPr>
      <dsp:spPr>
        <a:xfrm>
          <a:off x="0" y="1724"/>
          <a:ext cx="525927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505B9A-DB55-40E1-A452-1D0506B9E4D5}">
      <dsp:nvSpPr>
        <dsp:cNvPr id="0" name=""/>
        <dsp:cNvSpPr/>
      </dsp:nvSpPr>
      <dsp:spPr>
        <a:xfrm>
          <a:off x="0" y="1724"/>
          <a:ext cx="5259278" cy="117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 vulnerabilities are increasing, requiring efficient categorization System.</a:t>
          </a:r>
        </a:p>
      </dsp:txBody>
      <dsp:txXfrm>
        <a:off x="0" y="1724"/>
        <a:ext cx="5259278" cy="1176132"/>
      </dsp:txXfrm>
    </dsp:sp>
    <dsp:sp modelId="{8A0E8166-143A-4D3B-AA23-62170A4D9C10}">
      <dsp:nvSpPr>
        <dsp:cNvPr id="0" name=""/>
        <dsp:cNvSpPr/>
      </dsp:nvSpPr>
      <dsp:spPr>
        <a:xfrm>
          <a:off x="0" y="1177857"/>
          <a:ext cx="525927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BBFB33-8B7D-4BA3-A78A-36DBFCFF83F9}">
      <dsp:nvSpPr>
        <dsp:cNvPr id="0" name=""/>
        <dsp:cNvSpPr/>
      </dsp:nvSpPr>
      <dsp:spPr>
        <a:xfrm>
          <a:off x="0" y="1177857"/>
          <a:ext cx="5259278" cy="117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Manual classification is time-consuming and error-prone.</a:t>
          </a:r>
        </a:p>
      </dsp:txBody>
      <dsp:txXfrm>
        <a:off x="0" y="1177857"/>
        <a:ext cx="5259278" cy="1176132"/>
      </dsp:txXfrm>
    </dsp:sp>
    <dsp:sp modelId="{1A4FBAEF-8AF0-44C7-AA46-DA11E567FBE6}">
      <dsp:nvSpPr>
        <dsp:cNvPr id="0" name=""/>
        <dsp:cNvSpPr/>
      </dsp:nvSpPr>
      <dsp:spPr>
        <a:xfrm>
          <a:off x="0" y="2353990"/>
          <a:ext cx="525927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736855-D40A-4B6F-805F-B094443C2283}">
      <dsp:nvSpPr>
        <dsp:cNvPr id="0" name=""/>
        <dsp:cNvSpPr/>
      </dsp:nvSpPr>
      <dsp:spPr>
        <a:xfrm>
          <a:off x="0" y="2353990"/>
          <a:ext cx="5259278" cy="117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for a machine learning-based approach to automate and improve classification accuracy.</a:t>
          </a:r>
        </a:p>
      </dsp:txBody>
      <dsp:txXfrm>
        <a:off x="0" y="2353990"/>
        <a:ext cx="5259278" cy="1176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C575E-48B9-42D7-BB96-FD3080965726}">
      <dsp:nvSpPr>
        <dsp:cNvPr id="0" name=""/>
        <dsp:cNvSpPr/>
      </dsp:nvSpPr>
      <dsp:spPr>
        <a:xfrm>
          <a:off x="647831" y="3164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544CE-39A5-41A8-9541-FF5A6003DB0E}">
      <dsp:nvSpPr>
        <dsp:cNvPr id="0" name=""/>
        <dsp:cNvSpPr/>
      </dsp:nvSpPr>
      <dsp:spPr>
        <a:xfrm>
          <a:off x="774839" y="130172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EB9B-A9AD-4225-8A98-8A3DC3752E64}">
      <dsp:nvSpPr>
        <dsp:cNvPr id="0" name=""/>
        <dsp:cNvSpPr/>
      </dsp:nvSpPr>
      <dsp:spPr>
        <a:xfrm>
          <a:off x="1382231" y="316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CVE Details : </a:t>
          </a:r>
          <a:endParaRPr lang="en-US" sz="1100" kern="1200"/>
        </a:p>
      </dsp:txBody>
      <dsp:txXfrm>
        <a:off x="1382231" y="3164"/>
        <a:ext cx="1425599" cy="604800"/>
      </dsp:txXfrm>
    </dsp:sp>
    <dsp:sp modelId="{6BE386BD-8AB3-4F88-9373-EDD916DEF5E6}">
      <dsp:nvSpPr>
        <dsp:cNvPr id="0" name=""/>
        <dsp:cNvSpPr/>
      </dsp:nvSpPr>
      <dsp:spPr>
        <a:xfrm>
          <a:off x="3056231" y="3164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41704-D8B2-4A10-A220-138095510AC7}">
      <dsp:nvSpPr>
        <dsp:cNvPr id="0" name=""/>
        <dsp:cNvSpPr/>
      </dsp:nvSpPr>
      <dsp:spPr>
        <a:xfrm>
          <a:off x="3183239" y="130172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66A9D-06BD-4F31-9207-6A8E6741F01C}">
      <dsp:nvSpPr>
        <dsp:cNvPr id="0" name=""/>
        <dsp:cNvSpPr/>
      </dsp:nvSpPr>
      <dsp:spPr>
        <a:xfrm>
          <a:off x="3790631" y="316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Official website: https://www.cvedetails.com/</a:t>
          </a:r>
        </a:p>
      </dsp:txBody>
      <dsp:txXfrm>
        <a:off x="3790631" y="3164"/>
        <a:ext cx="1425599" cy="604800"/>
      </dsp:txXfrm>
    </dsp:sp>
    <dsp:sp modelId="{64C557F0-C031-4B33-BE0B-E73E29FF3C9C}">
      <dsp:nvSpPr>
        <dsp:cNvPr id="0" name=""/>
        <dsp:cNvSpPr/>
      </dsp:nvSpPr>
      <dsp:spPr>
        <a:xfrm>
          <a:off x="5464631" y="3164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B3F75-AC4B-466C-A8EF-45E2B0A6F501}">
      <dsp:nvSpPr>
        <dsp:cNvPr id="0" name=""/>
        <dsp:cNvSpPr/>
      </dsp:nvSpPr>
      <dsp:spPr>
        <a:xfrm>
          <a:off x="5591639" y="130172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1D9D7-9073-449D-B88D-D9782B9F0EBB}">
      <dsp:nvSpPr>
        <dsp:cNvPr id="0" name=""/>
        <dsp:cNvSpPr/>
      </dsp:nvSpPr>
      <dsp:spPr>
        <a:xfrm>
          <a:off x="6199031" y="316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National Vulnerability Database (NVD)</a:t>
          </a:r>
          <a:endParaRPr lang="en-US" sz="1100" kern="1200"/>
        </a:p>
      </dsp:txBody>
      <dsp:txXfrm>
        <a:off x="6199031" y="3164"/>
        <a:ext cx="1425599" cy="604800"/>
      </dsp:txXfrm>
    </dsp:sp>
    <dsp:sp modelId="{8A593B86-5145-40A2-B9ED-C38B025D4B38}">
      <dsp:nvSpPr>
        <dsp:cNvPr id="0" name=""/>
        <dsp:cNvSpPr/>
      </dsp:nvSpPr>
      <dsp:spPr>
        <a:xfrm>
          <a:off x="647831" y="10769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B7F6E-847E-4EC5-A703-FDEA98DAD12F}">
      <dsp:nvSpPr>
        <dsp:cNvPr id="0" name=""/>
        <dsp:cNvSpPr/>
      </dsp:nvSpPr>
      <dsp:spPr>
        <a:xfrm>
          <a:off x="774839" y="1203947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085A8-2F8B-46ED-88A7-A8673DCC704B}">
      <dsp:nvSpPr>
        <dsp:cNvPr id="0" name=""/>
        <dsp:cNvSpPr/>
      </dsp:nvSpPr>
      <dsp:spPr>
        <a:xfrm>
          <a:off x="1382231" y="10769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Official website: https://nvd.nist.gov/</a:t>
          </a:r>
        </a:p>
      </dsp:txBody>
      <dsp:txXfrm>
        <a:off x="1382231" y="1076939"/>
        <a:ext cx="1425599" cy="604800"/>
      </dsp:txXfrm>
    </dsp:sp>
    <dsp:sp modelId="{75AB7FBA-BF3B-4BF2-B2A7-0B058C345A85}">
      <dsp:nvSpPr>
        <dsp:cNvPr id="0" name=""/>
        <dsp:cNvSpPr/>
      </dsp:nvSpPr>
      <dsp:spPr>
        <a:xfrm>
          <a:off x="3056231" y="10769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BDCAE-7F54-49F1-8D8F-51AB876EBFC9}">
      <dsp:nvSpPr>
        <dsp:cNvPr id="0" name=""/>
        <dsp:cNvSpPr/>
      </dsp:nvSpPr>
      <dsp:spPr>
        <a:xfrm>
          <a:off x="3183239" y="1203947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7F45C-6E0A-4D67-B1BD-3D314A0470A8}">
      <dsp:nvSpPr>
        <dsp:cNvPr id="0" name=""/>
        <dsp:cNvSpPr/>
      </dsp:nvSpPr>
      <dsp:spPr>
        <a:xfrm>
          <a:off x="3790631" y="10769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Serena Elisa Ponta, Henrik Plate, Antonino Sabetta.</a:t>
          </a:r>
          <a:endParaRPr lang="en-US" sz="1100" kern="1200"/>
        </a:p>
      </dsp:txBody>
      <dsp:txXfrm>
        <a:off x="3790631" y="1076939"/>
        <a:ext cx="1425599" cy="604800"/>
      </dsp:txXfrm>
    </dsp:sp>
    <dsp:sp modelId="{FCF97B9D-6793-4DF0-BCB6-A94E52556707}">
      <dsp:nvSpPr>
        <dsp:cNvPr id="0" name=""/>
        <dsp:cNvSpPr/>
      </dsp:nvSpPr>
      <dsp:spPr>
        <a:xfrm>
          <a:off x="5464631" y="1076939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04BBA-18F8-4F1D-A1B2-9BA4EE1F9C4C}">
      <dsp:nvSpPr>
        <dsp:cNvPr id="0" name=""/>
        <dsp:cNvSpPr/>
      </dsp:nvSpPr>
      <dsp:spPr>
        <a:xfrm>
          <a:off x="5591639" y="1203947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0283C-4013-4058-B69A-E4DC362FD438}">
      <dsp:nvSpPr>
        <dsp:cNvPr id="0" name=""/>
        <dsp:cNvSpPr/>
      </dsp:nvSpPr>
      <dsp:spPr>
        <a:xfrm>
          <a:off x="6199031" y="1076939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“Detection, Assessment, and Mitigation of Vulnerabilities in Open Source Dependencies.” Springer, 2020.</a:t>
          </a:r>
        </a:p>
      </dsp:txBody>
      <dsp:txXfrm>
        <a:off x="6199031" y="1076939"/>
        <a:ext cx="1425599" cy="604800"/>
      </dsp:txXfrm>
    </dsp:sp>
    <dsp:sp modelId="{FEE86A9D-5F93-4884-906F-452A8DC23220}">
      <dsp:nvSpPr>
        <dsp:cNvPr id="0" name=""/>
        <dsp:cNvSpPr/>
      </dsp:nvSpPr>
      <dsp:spPr>
        <a:xfrm>
          <a:off x="647831" y="2150714"/>
          <a:ext cx="604800" cy="6048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B296E-AF89-429C-AC83-5CEDC76F7FAB}">
      <dsp:nvSpPr>
        <dsp:cNvPr id="0" name=""/>
        <dsp:cNvSpPr/>
      </dsp:nvSpPr>
      <dsp:spPr>
        <a:xfrm>
          <a:off x="774839" y="2277722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9AB3-2504-4E04-BA0B-139A02683803}">
      <dsp:nvSpPr>
        <dsp:cNvPr id="0" name=""/>
        <dsp:cNvSpPr/>
      </dsp:nvSpPr>
      <dsp:spPr>
        <a:xfrm>
          <a:off x="1382231" y="2150714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u="sng" kern="1200">
              <a:hlinkClick xmlns:r="http://schemas.openxmlformats.org/officeDocument/2006/relationships" r:id="rId15"/>
            </a:rPr>
            <a:t>https://realpython.com/python-keras-text-classification/</a:t>
          </a:r>
          <a:r>
            <a:rPr lang="en-US" sz="1100" kern="1200"/>
            <a:t> </a:t>
          </a:r>
        </a:p>
      </dsp:txBody>
      <dsp:txXfrm>
        <a:off x="1382231" y="2150714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3DE67A-DD53-450A-BDEB-693575177B68}">
      <dsp:nvSpPr>
        <dsp:cNvPr id="0" name=""/>
        <dsp:cNvSpPr/>
      </dsp:nvSpPr>
      <dsp:spPr>
        <a:xfrm>
          <a:off x="0" y="1465"/>
          <a:ext cx="5259278" cy="742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2E833-8A2A-401B-ADB3-AD8739E0EAA4}">
      <dsp:nvSpPr>
        <dsp:cNvPr id="0" name=""/>
        <dsp:cNvSpPr/>
      </dsp:nvSpPr>
      <dsp:spPr>
        <a:xfrm>
          <a:off x="224736" y="168625"/>
          <a:ext cx="408611" cy="408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D5FD8-B862-460D-86E7-74212E1750A8}">
      <dsp:nvSpPr>
        <dsp:cNvPr id="0" name=""/>
        <dsp:cNvSpPr/>
      </dsp:nvSpPr>
      <dsp:spPr>
        <a:xfrm>
          <a:off x="858083" y="1465"/>
          <a:ext cx="4401194" cy="74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7" tIns="78627" rIns="78627" bIns="786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Build a dataset from CVE sources.</a:t>
          </a:r>
        </a:p>
      </dsp:txBody>
      <dsp:txXfrm>
        <a:off x="858083" y="1465"/>
        <a:ext cx="4401194" cy="742929"/>
      </dsp:txXfrm>
    </dsp:sp>
    <dsp:sp modelId="{9B190E58-7BBB-4442-A546-019C2393995D}">
      <dsp:nvSpPr>
        <dsp:cNvPr id="0" name=""/>
        <dsp:cNvSpPr/>
      </dsp:nvSpPr>
      <dsp:spPr>
        <a:xfrm>
          <a:off x="0" y="930128"/>
          <a:ext cx="5259278" cy="7429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BF2F9-4999-4EC3-8307-8DF5DF3455ED}">
      <dsp:nvSpPr>
        <dsp:cNvPr id="0" name=""/>
        <dsp:cNvSpPr/>
      </dsp:nvSpPr>
      <dsp:spPr>
        <a:xfrm>
          <a:off x="224736" y="1097287"/>
          <a:ext cx="408611" cy="408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089D8-C9C5-4F99-B3FA-D8064BB732EC}">
      <dsp:nvSpPr>
        <dsp:cNvPr id="0" name=""/>
        <dsp:cNvSpPr/>
      </dsp:nvSpPr>
      <dsp:spPr>
        <a:xfrm>
          <a:off x="858083" y="930128"/>
          <a:ext cx="4401194" cy="74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7" tIns="78627" rIns="78627" bIns="786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 and preprocess data for machine learning.</a:t>
          </a:r>
        </a:p>
      </dsp:txBody>
      <dsp:txXfrm>
        <a:off x="858083" y="930128"/>
        <a:ext cx="4401194" cy="742929"/>
      </dsp:txXfrm>
    </dsp:sp>
    <dsp:sp modelId="{58F4F2A6-6523-4288-9317-45C0D2485FF1}">
      <dsp:nvSpPr>
        <dsp:cNvPr id="0" name=""/>
        <dsp:cNvSpPr/>
      </dsp:nvSpPr>
      <dsp:spPr>
        <a:xfrm>
          <a:off x="0" y="1858790"/>
          <a:ext cx="5259278" cy="7429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1B88-5CD8-4CF7-9D98-CF74ADBFBDA9}">
      <dsp:nvSpPr>
        <dsp:cNvPr id="0" name=""/>
        <dsp:cNvSpPr/>
      </dsp:nvSpPr>
      <dsp:spPr>
        <a:xfrm>
          <a:off x="224736" y="2025949"/>
          <a:ext cx="408611" cy="408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52063-FED8-4259-B5BC-620BB2445BE9}">
      <dsp:nvSpPr>
        <dsp:cNvPr id="0" name=""/>
        <dsp:cNvSpPr/>
      </dsp:nvSpPr>
      <dsp:spPr>
        <a:xfrm>
          <a:off x="858083" y="1858790"/>
          <a:ext cx="4401194" cy="74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7" tIns="78627" rIns="78627" bIns="786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and evaluate models to classify vulnerabilities into categories: critical, high, medium, and low.</a:t>
          </a:r>
        </a:p>
      </dsp:txBody>
      <dsp:txXfrm>
        <a:off x="858083" y="1858790"/>
        <a:ext cx="4401194" cy="742929"/>
      </dsp:txXfrm>
    </dsp:sp>
    <dsp:sp modelId="{2E04953F-207C-4167-AA38-D8D0D4979CDB}">
      <dsp:nvSpPr>
        <dsp:cNvPr id="0" name=""/>
        <dsp:cNvSpPr/>
      </dsp:nvSpPr>
      <dsp:spPr>
        <a:xfrm>
          <a:off x="0" y="2787452"/>
          <a:ext cx="5259278" cy="7429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E675F-628E-4A16-B91B-C6FD67B9A386}">
      <dsp:nvSpPr>
        <dsp:cNvPr id="0" name=""/>
        <dsp:cNvSpPr/>
      </dsp:nvSpPr>
      <dsp:spPr>
        <a:xfrm>
          <a:off x="224736" y="2954611"/>
          <a:ext cx="408611" cy="4086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CD62A-E4EF-4E66-B64C-346F595D2D91}">
      <dsp:nvSpPr>
        <dsp:cNvPr id="0" name=""/>
        <dsp:cNvSpPr/>
      </dsp:nvSpPr>
      <dsp:spPr>
        <a:xfrm>
          <a:off x="858083" y="2787452"/>
          <a:ext cx="4401194" cy="742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627" tIns="78627" rIns="78627" bIns="786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actionable insights for vulnerability management.</a:t>
          </a:r>
        </a:p>
      </dsp:txBody>
      <dsp:txXfrm>
        <a:off x="858083" y="2787452"/>
        <a:ext cx="4401194" cy="742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36D5A-CB2B-42AF-BFC2-1735291EF586}">
      <dsp:nvSpPr>
        <dsp:cNvPr id="0" name=""/>
        <dsp:cNvSpPr/>
      </dsp:nvSpPr>
      <dsp:spPr>
        <a:xfrm>
          <a:off x="0" y="431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31274-947A-4B0F-9D00-6B192B7F3E0D}">
      <dsp:nvSpPr>
        <dsp:cNvPr id="0" name=""/>
        <dsp:cNvSpPr/>
      </dsp:nvSpPr>
      <dsp:spPr>
        <a:xfrm>
          <a:off x="109551" y="81915"/>
          <a:ext cx="199183" cy="199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58630-1D13-4B7A-978A-427C69771A9D}">
      <dsp:nvSpPr>
        <dsp:cNvPr id="0" name=""/>
        <dsp:cNvSpPr/>
      </dsp:nvSpPr>
      <dsp:spPr>
        <a:xfrm>
          <a:off x="418286" y="431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Source: </a:t>
          </a:r>
          <a:r>
            <a:rPr lang="en-US" sz="1400" kern="1200"/>
            <a:t>CVE Details and National Vulnerability Database (NVD).</a:t>
          </a:r>
        </a:p>
      </dsp:txBody>
      <dsp:txXfrm>
        <a:off x="418286" y="431"/>
        <a:ext cx="4840991" cy="362152"/>
      </dsp:txXfrm>
    </dsp:sp>
    <dsp:sp modelId="{B3B4D9F1-C338-4F3F-9F4A-B174DF19B892}">
      <dsp:nvSpPr>
        <dsp:cNvPr id="0" name=""/>
        <dsp:cNvSpPr/>
      </dsp:nvSpPr>
      <dsp:spPr>
        <a:xfrm>
          <a:off x="0" y="453121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78C2D-C079-4964-A063-F19038FDEEB3}">
      <dsp:nvSpPr>
        <dsp:cNvPr id="0" name=""/>
        <dsp:cNvSpPr/>
      </dsp:nvSpPr>
      <dsp:spPr>
        <a:xfrm>
          <a:off x="109551" y="534605"/>
          <a:ext cx="199183" cy="199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5F123-2D2A-449C-8F66-9BF48EC9F421}">
      <dsp:nvSpPr>
        <dsp:cNvPr id="0" name=""/>
        <dsp:cNvSpPr/>
      </dsp:nvSpPr>
      <dsp:spPr>
        <a:xfrm>
          <a:off x="418286" y="453121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Attributes:</a:t>
          </a:r>
          <a:endParaRPr lang="en-US" sz="1400" kern="1200"/>
        </a:p>
      </dsp:txBody>
      <dsp:txXfrm>
        <a:off x="418286" y="453121"/>
        <a:ext cx="4840991" cy="362152"/>
      </dsp:txXfrm>
    </dsp:sp>
    <dsp:sp modelId="{D33286C1-D527-4752-90F2-6CF9974E6854}">
      <dsp:nvSpPr>
        <dsp:cNvPr id="0" name=""/>
        <dsp:cNvSpPr/>
      </dsp:nvSpPr>
      <dsp:spPr>
        <a:xfrm>
          <a:off x="0" y="905812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C090C-73DC-4513-978E-A2CE112E7041}">
      <dsp:nvSpPr>
        <dsp:cNvPr id="0" name=""/>
        <dsp:cNvSpPr/>
      </dsp:nvSpPr>
      <dsp:spPr>
        <a:xfrm>
          <a:off x="109551" y="987296"/>
          <a:ext cx="199183" cy="199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3DF7-9FA8-4D1E-9715-4B2BB9316A22}">
      <dsp:nvSpPr>
        <dsp:cNvPr id="0" name=""/>
        <dsp:cNvSpPr/>
      </dsp:nvSpPr>
      <dsp:spPr>
        <a:xfrm>
          <a:off x="418286" y="905812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CVE ID: Unique identifier.</a:t>
          </a:r>
        </a:p>
      </dsp:txBody>
      <dsp:txXfrm>
        <a:off x="418286" y="905812"/>
        <a:ext cx="4840991" cy="362152"/>
      </dsp:txXfrm>
    </dsp:sp>
    <dsp:sp modelId="{6E51BAE5-0C17-4EAD-B1D4-CA4E9CC28DB3}">
      <dsp:nvSpPr>
        <dsp:cNvPr id="0" name=""/>
        <dsp:cNvSpPr/>
      </dsp:nvSpPr>
      <dsp:spPr>
        <a:xfrm>
          <a:off x="0" y="1358502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9C9CE-3771-40D1-96C2-EDC67F29D141}">
      <dsp:nvSpPr>
        <dsp:cNvPr id="0" name=""/>
        <dsp:cNvSpPr/>
      </dsp:nvSpPr>
      <dsp:spPr>
        <a:xfrm>
          <a:off x="109551" y="1439986"/>
          <a:ext cx="199183" cy="199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2ACBE-265E-4B39-9389-AACECE6378EF}">
      <dsp:nvSpPr>
        <dsp:cNvPr id="0" name=""/>
        <dsp:cNvSpPr/>
      </dsp:nvSpPr>
      <dsp:spPr>
        <a:xfrm>
          <a:off x="418286" y="1358502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Severity: Critical, High, Medium, Low.</a:t>
          </a:r>
        </a:p>
      </dsp:txBody>
      <dsp:txXfrm>
        <a:off x="418286" y="1358502"/>
        <a:ext cx="4840991" cy="362152"/>
      </dsp:txXfrm>
    </dsp:sp>
    <dsp:sp modelId="{A33304E9-A0AE-4C84-9BF8-C52C71E76CF1}">
      <dsp:nvSpPr>
        <dsp:cNvPr id="0" name=""/>
        <dsp:cNvSpPr/>
      </dsp:nvSpPr>
      <dsp:spPr>
        <a:xfrm>
          <a:off x="0" y="1811193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2C190-9AE2-4760-B988-D84C4CDCB946}">
      <dsp:nvSpPr>
        <dsp:cNvPr id="0" name=""/>
        <dsp:cNvSpPr/>
      </dsp:nvSpPr>
      <dsp:spPr>
        <a:xfrm>
          <a:off x="109551" y="1892677"/>
          <a:ext cx="199183" cy="199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DD43-A052-4CC7-9C0B-2251BE160DAC}">
      <dsp:nvSpPr>
        <dsp:cNvPr id="0" name=""/>
        <dsp:cNvSpPr/>
      </dsp:nvSpPr>
      <dsp:spPr>
        <a:xfrm>
          <a:off x="418286" y="1811193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Description: Text summarizing the vulnerability.</a:t>
          </a:r>
        </a:p>
      </dsp:txBody>
      <dsp:txXfrm>
        <a:off x="418286" y="1811193"/>
        <a:ext cx="4840991" cy="362152"/>
      </dsp:txXfrm>
    </dsp:sp>
    <dsp:sp modelId="{EDCAD519-4EC4-41C3-BF1E-F41F7723E173}">
      <dsp:nvSpPr>
        <dsp:cNvPr id="0" name=""/>
        <dsp:cNvSpPr/>
      </dsp:nvSpPr>
      <dsp:spPr>
        <a:xfrm>
          <a:off x="0" y="2263883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0B09F-1F23-475B-84EA-8DA6FBB96CE4}">
      <dsp:nvSpPr>
        <dsp:cNvPr id="0" name=""/>
        <dsp:cNvSpPr/>
      </dsp:nvSpPr>
      <dsp:spPr>
        <a:xfrm>
          <a:off x="109551" y="2345367"/>
          <a:ext cx="199183" cy="199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EC612-DEC3-4669-8AFF-4E57BBD726EE}">
      <dsp:nvSpPr>
        <dsp:cNvPr id="0" name=""/>
        <dsp:cNvSpPr/>
      </dsp:nvSpPr>
      <dsp:spPr>
        <a:xfrm>
          <a:off x="418286" y="2263883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CWE-ID: Common Weakness Enumeration ID.</a:t>
          </a:r>
        </a:p>
      </dsp:txBody>
      <dsp:txXfrm>
        <a:off x="418286" y="2263883"/>
        <a:ext cx="4840991" cy="362152"/>
      </dsp:txXfrm>
    </dsp:sp>
    <dsp:sp modelId="{DA6B385C-E6B7-40D1-A2A8-8ED6BFE2D4B9}">
      <dsp:nvSpPr>
        <dsp:cNvPr id="0" name=""/>
        <dsp:cNvSpPr/>
      </dsp:nvSpPr>
      <dsp:spPr>
        <a:xfrm>
          <a:off x="0" y="2716574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66F00-6EBA-4EFE-8FAF-BE28D0BE26A7}">
      <dsp:nvSpPr>
        <dsp:cNvPr id="0" name=""/>
        <dsp:cNvSpPr/>
      </dsp:nvSpPr>
      <dsp:spPr>
        <a:xfrm>
          <a:off x="109551" y="2798058"/>
          <a:ext cx="199183" cy="19918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1F921-9830-464F-92FB-D5C4BF683DED}">
      <dsp:nvSpPr>
        <dsp:cNvPr id="0" name=""/>
        <dsp:cNvSpPr/>
      </dsp:nvSpPr>
      <dsp:spPr>
        <a:xfrm>
          <a:off x="418286" y="2716574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Total Data:</a:t>
          </a:r>
          <a:r>
            <a:rPr lang="en-US" sz="1400" kern="1200"/>
            <a:t> </a:t>
          </a:r>
        </a:p>
      </dsp:txBody>
      <dsp:txXfrm>
        <a:off x="418286" y="2716574"/>
        <a:ext cx="4840991" cy="362152"/>
      </dsp:txXfrm>
    </dsp:sp>
    <dsp:sp modelId="{BD7AA499-A581-4D3F-8964-1C80C3D30E8A}">
      <dsp:nvSpPr>
        <dsp:cNvPr id="0" name=""/>
        <dsp:cNvSpPr/>
      </dsp:nvSpPr>
      <dsp:spPr>
        <a:xfrm>
          <a:off x="0" y="3169264"/>
          <a:ext cx="5259278" cy="3621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11E01-9723-4728-824B-BD0E7085203D}">
      <dsp:nvSpPr>
        <dsp:cNvPr id="0" name=""/>
        <dsp:cNvSpPr/>
      </dsp:nvSpPr>
      <dsp:spPr>
        <a:xfrm>
          <a:off x="109551" y="3250748"/>
          <a:ext cx="199183" cy="19918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F91CC-177A-418A-9B39-78D3AF53EB88}">
      <dsp:nvSpPr>
        <dsp:cNvPr id="0" name=""/>
        <dsp:cNvSpPr/>
      </dsp:nvSpPr>
      <dsp:spPr>
        <a:xfrm>
          <a:off x="418286" y="3169264"/>
          <a:ext cx="4840991" cy="36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28" tIns="38328" rIns="38328" bIns="3832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Vulnerabilities spanning 2024.(CVE-2024-12002)</a:t>
          </a:r>
        </a:p>
      </dsp:txBody>
      <dsp:txXfrm>
        <a:off x="418286" y="3169264"/>
        <a:ext cx="4840991" cy="362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B44B7-78C0-4F17-8210-BD3CE008BDBD}">
      <dsp:nvSpPr>
        <dsp:cNvPr id="0" name=""/>
        <dsp:cNvSpPr/>
      </dsp:nvSpPr>
      <dsp:spPr>
        <a:xfrm>
          <a:off x="285962" y="445775"/>
          <a:ext cx="884619" cy="8846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18933-5918-4FCA-A8A4-A20B203AD026}">
      <dsp:nvSpPr>
        <dsp:cNvPr id="0" name=""/>
        <dsp:cNvSpPr/>
      </dsp:nvSpPr>
      <dsp:spPr>
        <a:xfrm>
          <a:off x="474488" y="634301"/>
          <a:ext cx="507568" cy="507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9A38B-B378-4901-8ECD-C95E55E09837}">
      <dsp:nvSpPr>
        <dsp:cNvPr id="0" name=""/>
        <dsp:cNvSpPr/>
      </dsp:nvSpPr>
      <dsp:spPr>
        <a:xfrm>
          <a:off x="3174" y="1605932"/>
          <a:ext cx="1450195" cy="7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 Collection: </a:t>
          </a:r>
          <a:r>
            <a:rPr lang="en-US" sz="1100" kern="1200"/>
            <a:t>Extract data from CVE repositories.</a:t>
          </a:r>
        </a:p>
      </dsp:txBody>
      <dsp:txXfrm>
        <a:off x="3174" y="1605932"/>
        <a:ext cx="1450195" cy="706970"/>
      </dsp:txXfrm>
    </dsp:sp>
    <dsp:sp modelId="{D184114F-2BB9-456B-B473-B47CD39247EB}">
      <dsp:nvSpPr>
        <dsp:cNvPr id="0" name=""/>
        <dsp:cNvSpPr/>
      </dsp:nvSpPr>
      <dsp:spPr>
        <a:xfrm>
          <a:off x="1989942" y="445775"/>
          <a:ext cx="884619" cy="8846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D1A15-D149-4D38-99A2-629A4CB1A6E6}">
      <dsp:nvSpPr>
        <dsp:cNvPr id="0" name=""/>
        <dsp:cNvSpPr/>
      </dsp:nvSpPr>
      <dsp:spPr>
        <a:xfrm>
          <a:off x="2178467" y="634301"/>
          <a:ext cx="507568" cy="507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CE37-0696-4343-95B1-F353DBF7C6A4}">
      <dsp:nvSpPr>
        <dsp:cNvPr id="0" name=""/>
        <dsp:cNvSpPr/>
      </dsp:nvSpPr>
      <dsp:spPr>
        <a:xfrm>
          <a:off x="1707154" y="1605932"/>
          <a:ext cx="1450195" cy="7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Preprocessing:</a:t>
          </a:r>
          <a:r>
            <a:rPr lang="en-US" sz="1100" kern="1200"/>
            <a:t> Clean data, tokenize descriptions, and label severity.</a:t>
          </a:r>
        </a:p>
      </dsp:txBody>
      <dsp:txXfrm>
        <a:off x="1707154" y="1605932"/>
        <a:ext cx="1450195" cy="706970"/>
      </dsp:txXfrm>
    </dsp:sp>
    <dsp:sp modelId="{1F93DFC1-9118-40BA-8B0B-A2CF6949C2DD}">
      <dsp:nvSpPr>
        <dsp:cNvPr id="0" name=""/>
        <dsp:cNvSpPr/>
      </dsp:nvSpPr>
      <dsp:spPr>
        <a:xfrm>
          <a:off x="3693921" y="445775"/>
          <a:ext cx="884619" cy="8846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3283BD-76C1-4B1A-855D-9FA14ECAA0CF}">
      <dsp:nvSpPr>
        <dsp:cNvPr id="0" name=""/>
        <dsp:cNvSpPr/>
      </dsp:nvSpPr>
      <dsp:spPr>
        <a:xfrm>
          <a:off x="3882447" y="634301"/>
          <a:ext cx="507568" cy="5075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96E72D-3DDA-4A2B-A317-371494A48EE5}">
      <dsp:nvSpPr>
        <dsp:cNvPr id="0" name=""/>
        <dsp:cNvSpPr/>
      </dsp:nvSpPr>
      <dsp:spPr>
        <a:xfrm>
          <a:off x="3411133" y="1605932"/>
          <a:ext cx="1450195" cy="7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Model Training: </a:t>
          </a:r>
          <a:r>
            <a:rPr lang="en-US" sz="1100" kern="1200"/>
            <a:t>Apply algorithms like Random Forest, ANN, and CNN(Convolutional Neural Networks).</a:t>
          </a:r>
        </a:p>
      </dsp:txBody>
      <dsp:txXfrm>
        <a:off x="3411133" y="1605932"/>
        <a:ext cx="1450195" cy="706970"/>
      </dsp:txXfrm>
    </dsp:sp>
    <dsp:sp modelId="{AD0A4B4B-98BB-4B80-865E-07521C2EB0B9}">
      <dsp:nvSpPr>
        <dsp:cNvPr id="0" name=""/>
        <dsp:cNvSpPr/>
      </dsp:nvSpPr>
      <dsp:spPr>
        <a:xfrm>
          <a:off x="5397901" y="445775"/>
          <a:ext cx="884619" cy="8846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40D72-FE78-4561-A439-5A81811CBB47}">
      <dsp:nvSpPr>
        <dsp:cNvPr id="0" name=""/>
        <dsp:cNvSpPr/>
      </dsp:nvSpPr>
      <dsp:spPr>
        <a:xfrm>
          <a:off x="5586426" y="634301"/>
          <a:ext cx="507568" cy="5075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0D3EE-70AC-485F-9A80-C85EFDABFD01}">
      <dsp:nvSpPr>
        <dsp:cNvPr id="0" name=""/>
        <dsp:cNvSpPr/>
      </dsp:nvSpPr>
      <dsp:spPr>
        <a:xfrm>
          <a:off x="5115113" y="1605932"/>
          <a:ext cx="1450195" cy="7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Evaluation: </a:t>
          </a:r>
          <a:r>
            <a:rPr lang="en-US" sz="1100" kern="1200"/>
            <a:t>Measure accuracy, precision, and recall.</a:t>
          </a:r>
        </a:p>
      </dsp:txBody>
      <dsp:txXfrm>
        <a:off x="5115113" y="1605932"/>
        <a:ext cx="1450195" cy="706970"/>
      </dsp:txXfrm>
    </dsp:sp>
    <dsp:sp modelId="{8C4022E1-F206-4B71-B077-323B4AACD465}">
      <dsp:nvSpPr>
        <dsp:cNvPr id="0" name=""/>
        <dsp:cNvSpPr/>
      </dsp:nvSpPr>
      <dsp:spPr>
        <a:xfrm>
          <a:off x="7101880" y="445775"/>
          <a:ext cx="884619" cy="88461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2F1B0-C008-4BC3-B095-ACF09780F0B8}">
      <dsp:nvSpPr>
        <dsp:cNvPr id="0" name=""/>
        <dsp:cNvSpPr/>
      </dsp:nvSpPr>
      <dsp:spPr>
        <a:xfrm>
          <a:off x="7290406" y="634301"/>
          <a:ext cx="507568" cy="5075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50E00-6E05-41D7-A8F4-5EDD5919EBEC}">
      <dsp:nvSpPr>
        <dsp:cNvPr id="0" name=""/>
        <dsp:cNvSpPr/>
      </dsp:nvSpPr>
      <dsp:spPr>
        <a:xfrm>
          <a:off x="6819092" y="1605932"/>
          <a:ext cx="1450195" cy="706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Visualization: </a:t>
          </a:r>
          <a:r>
            <a:rPr lang="en-US" sz="1100" kern="1200"/>
            <a:t>Present results with graphs and charts.</a:t>
          </a:r>
        </a:p>
      </dsp:txBody>
      <dsp:txXfrm>
        <a:off x="6819092" y="1605932"/>
        <a:ext cx="1450195" cy="7069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0F24A-224D-487B-BC17-D1CC3D9C7946}">
      <dsp:nvSpPr>
        <dsp:cNvPr id="0" name=""/>
        <dsp:cNvSpPr/>
      </dsp:nvSpPr>
      <dsp:spPr>
        <a:xfrm>
          <a:off x="458827" y="419802"/>
          <a:ext cx="36309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76E3A-1714-4800-B312-F67F034151DA}">
      <dsp:nvSpPr>
        <dsp:cNvPr id="0" name=""/>
        <dsp:cNvSpPr/>
      </dsp:nvSpPr>
      <dsp:spPr>
        <a:xfrm>
          <a:off x="843707" y="389308"/>
          <a:ext cx="41755" cy="78497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FA536-2E21-4EC4-B386-07766DA0DE84}">
      <dsp:nvSpPr>
        <dsp:cNvPr id="0" name=""/>
        <dsp:cNvSpPr/>
      </dsp:nvSpPr>
      <dsp:spPr>
        <a:xfrm>
          <a:off x="278163" y="284560"/>
          <a:ext cx="270555" cy="270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17785" y="324182"/>
        <a:ext cx="191311" cy="191311"/>
      </dsp:txXfrm>
    </dsp:sp>
    <dsp:sp modelId="{300B37B0-9DF8-4884-A26B-4D9CAF5E157A}">
      <dsp:nvSpPr>
        <dsp:cNvPr id="0" name=""/>
        <dsp:cNvSpPr/>
      </dsp:nvSpPr>
      <dsp:spPr>
        <a:xfrm>
          <a:off x="4960" y="720699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1: Collection of data from various databases like, CVE Details &amp; NVD(NIST) </a:t>
          </a:r>
        </a:p>
      </dsp:txBody>
      <dsp:txXfrm>
        <a:off x="4960" y="884091"/>
        <a:ext cx="816961" cy="1802208"/>
      </dsp:txXfrm>
    </dsp:sp>
    <dsp:sp modelId="{9E8995D7-25F5-4728-816D-B980A87F4966}">
      <dsp:nvSpPr>
        <dsp:cNvPr id="0" name=""/>
        <dsp:cNvSpPr/>
      </dsp:nvSpPr>
      <dsp:spPr>
        <a:xfrm>
          <a:off x="912695" y="419816"/>
          <a:ext cx="816961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EE030-7C4A-49A2-A908-ABADB2B4D58D}">
      <dsp:nvSpPr>
        <dsp:cNvPr id="0" name=""/>
        <dsp:cNvSpPr/>
      </dsp:nvSpPr>
      <dsp:spPr>
        <a:xfrm>
          <a:off x="1751441" y="389319"/>
          <a:ext cx="41755" cy="78512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3D11B-8833-45FF-B19B-926FC9146BE4}">
      <dsp:nvSpPr>
        <dsp:cNvPr id="0" name=""/>
        <dsp:cNvSpPr/>
      </dsp:nvSpPr>
      <dsp:spPr>
        <a:xfrm>
          <a:off x="1185898" y="284574"/>
          <a:ext cx="270555" cy="2705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225520" y="324196"/>
        <a:ext cx="191311" cy="191311"/>
      </dsp:txXfrm>
    </dsp:sp>
    <dsp:sp modelId="{337CF2DF-653A-49C0-8206-C9F65731F798}">
      <dsp:nvSpPr>
        <dsp:cNvPr id="0" name=""/>
        <dsp:cNvSpPr/>
      </dsp:nvSpPr>
      <dsp:spPr>
        <a:xfrm>
          <a:off x="912695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2: Creation of dataset from collected data </a:t>
          </a:r>
        </a:p>
      </dsp:txBody>
      <dsp:txXfrm>
        <a:off x="912695" y="884135"/>
        <a:ext cx="816961" cy="1802208"/>
      </dsp:txXfrm>
    </dsp:sp>
    <dsp:sp modelId="{EDFD15A4-85D6-4FEC-9DC3-6196EC90C5CF}">
      <dsp:nvSpPr>
        <dsp:cNvPr id="0" name=""/>
        <dsp:cNvSpPr/>
      </dsp:nvSpPr>
      <dsp:spPr>
        <a:xfrm>
          <a:off x="1820429" y="419816"/>
          <a:ext cx="816961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BE6F8-4F9C-4A2D-ABB4-411B45CAE487}">
      <dsp:nvSpPr>
        <dsp:cNvPr id="0" name=""/>
        <dsp:cNvSpPr/>
      </dsp:nvSpPr>
      <dsp:spPr>
        <a:xfrm>
          <a:off x="2659176" y="389319"/>
          <a:ext cx="41755" cy="78512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D60E5-ED60-4190-9A62-3C29885930DC}">
      <dsp:nvSpPr>
        <dsp:cNvPr id="0" name=""/>
        <dsp:cNvSpPr/>
      </dsp:nvSpPr>
      <dsp:spPr>
        <a:xfrm>
          <a:off x="2093632" y="284574"/>
          <a:ext cx="270555" cy="2705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133254" y="324196"/>
        <a:ext cx="191311" cy="191311"/>
      </dsp:txXfrm>
    </dsp:sp>
    <dsp:sp modelId="{B64F9A4B-18AB-4731-93F3-78B7E749F402}">
      <dsp:nvSpPr>
        <dsp:cNvPr id="0" name=""/>
        <dsp:cNvSpPr/>
      </dsp:nvSpPr>
      <dsp:spPr>
        <a:xfrm>
          <a:off x="1820429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3: Data preprocessing &amp; Feature extraction </a:t>
          </a:r>
        </a:p>
      </dsp:txBody>
      <dsp:txXfrm>
        <a:off x="1820429" y="884135"/>
        <a:ext cx="816961" cy="1802208"/>
      </dsp:txXfrm>
    </dsp:sp>
    <dsp:sp modelId="{FA4F0B86-1EFB-465B-86F4-D5346698DCBC}">
      <dsp:nvSpPr>
        <dsp:cNvPr id="0" name=""/>
        <dsp:cNvSpPr/>
      </dsp:nvSpPr>
      <dsp:spPr>
        <a:xfrm>
          <a:off x="2728164" y="419816"/>
          <a:ext cx="816961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44E91-AF04-4381-BE57-3B55CB0CAECE}">
      <dsp:nvSpPr>
        <dsp:cNvPr id="0" name=""/>
        <dsp:cNvSpPr/>
      </dsp:nvSpPr>
      <dsp:spPr>
        <a:xfrm>
          <a:off x="3566910" y="389319"/>
          <a:ext cx="41755" cy="7851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C19AA-08E5-4771-BE8E-AEDFA5039475}">
      <dsp:nvSpPr>
        <dsp:cNvPr id="0" name=""/>
        <dsp:cNvSpPr/>
      </dsp:nvSpPr>
      <dsp:spPr>
        <a:xfrm>
          <a:off x="3001367" y="284574"/>
          <a:ext cx="270555" cy="270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040989" y="324196"/>
        <a:ext cx="191311" cy="191311"/>
      </dsp:txXfrm>
    </dsp:sp>
    <dsp:sp modelId="{997C7662-69B1-4668-921E-83DEF1939613}">
      <dsp:nvSpPr>
        <dsp:cNvPr id="0" name=""/>
        <dsp:cNvSpPr/>
      </dsp:nvSpPr>
      <dsp:spPr>
        <a:xfrm>
          <a:off x="2728164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4: Data labelling </a:t>
          </a:r>
        </a:p>
      </dsp:txBody>
      <dsp:txXfrm>
        <a:off x="2728164" y="884135"/>
        <a:ext cx="816961" cy="1802208"/>
      </dsp:txXfrm>
    </dsp:sp>
    <dsp:sp modelId="{7C817DB4-33B6-40EC-8E1C-F74A7797F1BA}">
      <dsp:nvSpPr>
        <dsp:cNvPr id="0" name=""/>
        <dsp:cNvSpPr/>
      </dsp:nvSpPr>
      <dsp:spPr>
        <a:xfrm>
          <a:off x="3635898" y="419816"/>
          <a:ext cx="816961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86886-1F7E-4F8A-8E7A-06E1BFF6B6C8}">
      <dsp:nvSpPr>
        <dsp:cNvPr id="0" name=""/>
        <dsp:cNvSpPr/>
      </dsp:nvSpPr>
      <dsp:spPr>
        <a:xfrm>
          <a:off x="4474645" y="389319"/>
          <a:ext cx="41755" cy="7851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552A8-6BF7-4F8E-B571-F6B0B2D4D155}">
      <dsp:nvSpPr>
        <dsp:cNvPr id="0" name=""/>
        <dsp:cNvSpPr/>
      </dsp:nvSpPr>
      <dsp:spPr>
        <a:xfrm>
          <a:off x="3909101" y="284574"/>
          <a:ext cx="270555" cy="27055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3948723" y="324196"/>
        <a:ext cx="191311" cy="191311"/>
      </dsp:txXfrm>
    </dsp:sp>
    <dsp:sp modelId="{E71CF4C8-DBF4-45A5-B818-B69500BD059F}">
      <dsp:nvSpPr>
        <dsp:cNvPr id="0" name=""/>
        <dsp:cNvSpPr/>
      </dsp:nvSpPr>
      <dsp:spPr>
        <a:xfrm>
          <a:off x="3635898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5: Apply Random Forest and Neural Network algorithm(CNN &amp; ANN) </a:t>
          </a:r>
        </a:p>
      </dsp:txBody>
      <dsp:txXfrm>
        <a:off x="3635898" y="884135"/>
        <a:ext cx="816961" cy="1802208"/>
      </dsp:txXfrm>
    </dsp:sp>
    <dsp:sp modelId="{3AC35683-8C43-42EA-A33C-F640B4322C02}">
      <dsp:nvSpPr>
        <dsp:cNvPr id="0" name=""/>
        <dsp:cNvSpPr/>
      </dsp:nvSpPr>
      <dsp:spPr>
        <a:xfrm>
          <a:off x="4543633" y="419816"/>
          <a:ext cx="816961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E34E1-09C9-4EF2-8629-A268487F0972}">
      <dsp:nvSpPr>
        <dsp:cNvPr id="0" name=""/>
        <dsp:cNvSpPr/>
      </dsp:nvSpPr>
      <dsp:spPr>
        <a:xfrm>
          <a:off x="5382380" y="389319"/>
          <a:ext cx="41755" cy="78512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4AEF6-A60E-40C9-99C6-907BC6A63E17}">
      <dsp:nvSpPr>
        <dsp:cNvPr id="0" name=""/>
        <dsp:cNvSpPr/>
      </dsp:nvSpPr>
      <dsp:spPr>
        <a:xfrm>
          <a:off x="4816836" y="284574"/>
          <a:ext cx="270555" cy="2705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>
        <a:off x="4856458" y="324196"/>
        <a:ext cx="191311" cy="191311"/>
      </dsp:txXfrm>
    </dsp:sp>
    <dsp:sp modelId="{587E676A-8849-432B-BD95-6A0CB9D361A8}">
      <dsp:nvSpPr>
        <dsp:cNvPr id="0" name=""/>
        <dsp:cNvSpPr/>
      </dsp:nvSpPr>
      <dsp:spPr>
        <a:xfrm>
          <a:off x="4543633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6: Determine performance measurement of model </a:t>
          </a:r>
        </a:p>
      </dsp:txBody>
      <dsp:txXfrm>
        <a:off x="4543633" y="884135"/>
        <a:ext cx="816961" cy="1802208"/>
      </dsp:txXfrm>
    </dsp:sp>
    <dsp:sp modelId="{4F79A64D-2511-4C23-A408-FFDE396E64A0}">
      <dsp:nvSpPr>
        <dsp:cNvPr id="0" name=""/>
        <dsp:cNvSpPr/>
      </dsp:nvSpPr>
      <dsp:spPr>
        <a:xfrm>
          <a:off x="5451367" y="419816"/>
          <a:ext cx="817016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E6BC1-379B-4E96-8697-C51A8BFDC580}">
      <dsp:nvSpPr>
        <dsp:cNvPr id="0" name=""/>
        <dsp:cNvSpPr/>
      </dsp:nvSpPr>
      <dsp:spPr>
        <a:xfrm>
          <a:off x="6290171" y="389319"/>
          <a:ext cx="41758" cy="78512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92D39-280A-48F0-A6D7-7ADF8E2A99BC}">
      <dsp:nvSpPr>
        <dsp:cNvPr id="0" name=""/>
        <dsp:cNvSpPr/>
      </dsp:nvSpPr>
      <dsp:spPr>
        <a:xfrm>
          <a:off x="5724598" y="284574"/>
          <a:ext cx="270555" cy="2705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</a:t>
          </a:r>
        </a:p>
      </dsp:txBody>
      <dsp:txXfrm>
        <a:off x="5764220" y="324196"/>
        <a:ext cx="191311" cy="191311"/>
      </dsp:txXfrm>
    </dsp:sp>
    <dsp:sp modelId="{395FEF97-65D9-450B-AD4B-74A9F77E0C5B}">
      <dsp:nvSpPr>
        <dsp:cNvPr id="0" name=""/>
        <dsp:cNvSpPr/>
      </dsp:nvSpPr>
      <dsp:spPr>
        <a:xfrm>
          <a:off x="5451367" y="720743"/>
          <a:ext cx="8170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7" tIns="165100" rIns="6444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7: Graph construction </a:t>
          </a:r>
        </a:p>
      </dsp:txBody>
      <dsp:txXfrm>
        <a:off x="5451367" y="884146"/>
        <a:ext cx="817016" cy="1802197"/>
      </dsp:txXfrm>
    </dsp:sp>
    <dsp:sp modelId="{B1C9F8DC-BDD4-4E5D-8947-30DDC03639F4}">
      <dsp:nvSpPr>
        <dsp:cNvPr id="0" name=""/>
        <dsp:cNvSpPr/>
      </dsp:nvSpPr>
      <dsp:spPr>
        <a:xfrm>
          <a:off x="6359164" y="419816"/>
          <a:ext cx="816961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87F11-B2FD-4C88-B3F5-97754F013348}">
      <dsp:nvSpPr>
        <dsp:cNvPr id="0" name=""/>
        <dsp:cNvSpPr/>
      </dsp:nvSpPr>
      <dsp:spPr>
        <a:xfrm>
          <a:off x="7197911" y="389319"/>
          <a:ext cx="41755" cy="78512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1AC0F-EE09-445B-9DE7-DB7470F118B4}">
      <dsp:nvSpPr>
        <dsp:cNvPr id="0" name=""/>
        <dsp:cNvSpPr/>
      </dsp:nvSpPr>
      <dsp:spPr>
        <a:xfrm>
          <a:off x="6632367" y="284574"/>
          <a:ext cx="270555" cy="2705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</a:t>
          </a:r>
        </a:p>
      </dsp:txBody>
      <dsp:txXfrm>
        <a:off x="6671989" y="324196"/>
        <a:ext cx="191311" cy="191311"/>
      </dsp:txXfrm>
    </dsp:sp>
    <dsp:sp modelId="{2275A30C-C5DE-4128-8807-598651EC7B52}">
      <dsp:nvSpPr>
        <dsp:cNvPr id="0" name=""/>
        <dsp:cNvSpPr/>
      </dsp:nvSpPr>
      <dsp:spPr>
        <a:xfrm>
          <a:off x="6359164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8: Create an interface using COM to generate an alert </a:t>
          </a:r>
        </a:p>
      </dsp:txBody>
      <dsp:txXfrm>
        <a:off x="6359164" y="884135"/>
        <a:ext cx="816961" cy="1802208"/>
      </dsp:txXfrm>
    </dsp:sp>
    <dsp:sp modelId="{1729B007-C8DB-437B-A17E-0C3986BEC65C}">
      <dsp:nvSpPr>
        <dsp:cNvPr id="0" name=""/>
        <dsp:cNvSpPr/>
      </dsp:nvSpPr>
      <dsp:spPr>
        <a:xfrm>
          <a:off x="7266898" y="419816"/>
          <a:ext cx="408480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5CE3D-5BD1-46CF-8497-54CCF0402D3E}">
      <dsp:nvSpPr>
        <dsp:cNvPr id="0" name=""/>
        <dsp:cNvSpPr/>
      </dsp:nvSpPr>
      <dsp:spPr>
        <a:xfrm>
          <a:off x="7540101" y="284574"/>
          <a:ext cx="270555" cy="2705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9" tIns="10499" rIns="10499" bIns="1049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</a:t>
          </a:r>
        </a:p>
      </dsp:txBody>
      <dsp:txXfrm>
        <a:off x="7579723" y="324196"/>
        <a:ext cx="191311" cy="191311"/>
      </dsp:txXfrm>
    </dsp:sp>
    <dsp:sp modelId="{B5F8BF8A-DF62-447D-AD8D-60557EB02657}">
      <dsp:nvSpPr>
        <dsp:cNvPr id="0" name=""/>
        <dsp:cNvSpPr/>
      </dsp:nvSpPr>
      <dsp:spPr>
        <a:xfrm>
          <a:off x="7266898" y="720743"/>
          <a:ext cx="81696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43" tIns="165100" rIns="644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Step 9: If software is vulnerable then alert will be generated</a:t>
          </a:r>
        </a:p>
      </dsp:txBody>
      <dsp:txXfrm>
        <a:off x="7266898" y="884135"/>
        <a:ext cx="816961" cy="18022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3E90B-61C8-4705-8ADE-2E6F5BB522B2}">
      <dsp:nvSpPr>
        <dsp:cNvPr id="0" name=""/>
        <dsp:cNvSpPr/>
      </dsp:nvSpPr>
      <dsp:spPr>
        <a:xfrm>
          <a:off x="0" y="431"/>
          <a:ext cx="5259278" cy="1008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F0E35-F493-4116-B8B0-E80A9CA9D6C5}">
      <dsp:nvSpPr>
        <dsp:cNvPr id="0" name=""/>
        <dsp:cNvSpPr/>
      </dsp:nvSpPr>
      <dsp:spPr>
        <a:xfrm>
          <a:off x="305178" y="227423"/>
          <a:ext cx="554869" cy="554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2C7E7-0130-4C74-90C1-7261AC1F91BD}">
      <dsp:nvSpPr>
        <dsp:cNvPr id="0" name=""/>
        <dsp:cNvSpPr/>
      </dsp:nvSpPr>
      <dsp:spPr>
        <a:xfrm>
          <a:off x="1165225" y="431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Random Forest</a:t>
          </a:r>
          <a:r>
            <a:rPr lang="en-US" sz="1900" kern="1200"/>
            <a:t>: For initial baseline classification.</a:t>
          </a:r>
        </a:p>
      </dsp:txBody>
      <dsp:txXfrm>
        <a:off x="1165225" y="431"/>
        <a:ext cx="4094052" cy="1008853"/>
      </dsp:txXfrm>
    </dsp:sp>
    <dsp:sp modelId="{0B427926-B904-459D-BC5D-A640E72BF72B}">
      <dsp:nvSpPr>
        <dsp:cNvPr id="0" name=""/>
        <dsp:cNvSpPr/>
      </dsp:nvSpPr>
      <dsp:spPr>
        <a:xfrm>
          <a:off x="0" y="1261497"/>
          <a:ext cx="5259278" cy="1008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A2E96-B5AC-4452-8142-A431183FDFED}">
      <dsp:nvSpPr>
        <dsp:cNvPr id="0" name=""/>
        <dsp:cNvSpPr/>
      </dsp:nvSpPr>
      <dsp:spPr>
        <a:xfrm>
          <a:off x="305178" y="1488489"/>
          <a:ext cx="554869" cy="554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ED23-53BC-4CB5-A988-C62CD206A1DE}">
      <dsp:nvSpPr>
        <dsp:cNvPr id="0" name=""/>
        <dsp:cNvSpPr/>
      </dsp:nvSpPr>
      <dsp:spPr>
        <a:xfrm>
          <a:off x="1165225" y="1261497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Artificial Neural Networks (ANN)</a:t>
          </a:r>
          <a:r>
            <a:rPr lang="en-US" sz="1900" kern="1200"/>
            <a:t>: For improved accuracy in text processing.</a:t>
          </a:r>
        </a:p>
      </dsp:txBody>
      <dsp:txXfrm>
        <a:off x="1165225" y="1261497"/>
        <a:ext cx="4094052" cy="1008853"/>
      </dsp:txXfrm>
    </dsp:sp>
    <dsp:sp modelId="{2B81C321-0BFE-4E5D-AF55-C121C7F37769}">
      <dsp:nvSpPr>
        <dsp:cNvPr id="0" name=""/>
        <dsp:cNvSpPr/>
      </dsp:nvSpPr>
      <dsp:spPr>
        <a:xfrm>
          <a:off x="0" y="2522563"/>
          <a:ext cx="5259278" cy="10088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A6439-0B3C-411C-9B9F-9B5B5D85AB07}">
      <dsp:nvSpPr>
        <dsp:cNvPr id="0" name=""/>
        <dsp:cNvSpPr/>
      </dsp:nvSpPr>
      <dsp:spPr>
        <a:xfrm>
          <a:off x="305178" y="2749555"/>
          <a:ext cx="554869" cy="554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F43E3-AE24-4B41-B31F-690BB9389556}">
      <dsp:nvSpPr>
        <dsp:cNvPr id="0" name=""/>
        <dsp:cNvSpPr/>
      </dsp:nvSpPr>
      <dsp:spPr>
        <a:xfrm>
          <a:off x="1165225" y="2522563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Convolutional Neural Networks (CNN)</a:t>
          </a:r>
          <a:r>
            <a:rPr lang="en-US" sz="1900" kern="1200"/>
            <a:t>: For capturing patterns in textual data.</a:t>
          </a:r>
        </a:p>
      </dsp:txBody>
      <dsp:txXfrm>
        <a:off x="1165225" y="2522563"/>
        <a:ext cx="4094052" cy="10088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EC109-7D2A-4EFA-A088-42634D6B44D2}">
      <dsp:nvSpPr>
        <dsp:cNvPr id="0" name=""/>
        <dsp:cNvSpPr/>
      </dsp:nvSpPr>
      <dsp:spPr>
        <a:xfrm>
          <a:off x="0" y="431"/>
          <a:ext cx="5259278" cy="10088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DE944-8A51-49BC-ABF4-224B68853750}">
      <dsp:nvSpPr>
        <dsp:cNvPr id="0" name=""/>
        <dsp:cNvSpPr/>
      </dsp:nvSpPr>
      <dsp:spPr>
        <a:xfrm>
          <a:off x="305178" y="227423"/>
          <a:ext cx="554869" cy="554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C8FEF-D89C-4CDD-9E90-ABA3DABE43B1}">
      <dsp:nvSpPr>
        <dsp:cNvPr id="0" name=""/>
        <dsp:cNvSpPr/>
      </dsp:nvSpPr>
      <dsp:spPr>
        <a:xfrm>
          <a:off x="1165225" y="431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Random Forest</a:t>
          </a:r>
          <a:r>
            <a:rPr lang="en-US" sz="1700" kern="1200"/>
            <a:t> establishes a </a:t>
          </a:r>
          <a:r>
            <a:rPr lang="en-US" sz="1700" b="1" kern="1200"/>
            <a:t>baseline</a:t>
          </a:r>
          <a:r>
            <a:rPr lang="en-US" sz="1700" kern="1200"/>
            <a:t> for comparison.</a:t>
          </a:r>
        </a:p>
      </dsp:txBody>
      <dsp:txXfrm>
        <a:off x="1165225" y="431"/>
        <a:ext cx="4094052" cy="1008853"/>
      </dsp:txXfrm>
    </dsp:sp>
    <dsp:sp modelId="{92A484EE-47EC-4A67-B2A4-C3700F57CFB9}">
      <dsp:nvSpPr>
        <dsp:cNvPr id="0" name=""/>
        <dsp:cNvSpPr/>
      </dsp:nvSpPr>
      <dsp:spPr>
        <a:xfrm>
          <a:off x="0" y="1261497"/>
          <a:ext cx="5259278" cy="10088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5CAAB-15A5-49D7-82D6-3AFF0DC1EBE0}">
      <dsp:nvSpPr>
        <dsp:cNvPr id="0" name=""/>
        <dsp:cNvSpPr/>
      </dsp:nvSpPr>
      <dsp:spPr>
        <a:xfrm>
          <a:off x="305178" y="1488489"/>
          <a:ext cx="554869" cy="554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BF48E-C8ED-49AB-8C3A-2AB861E33009}">
      <dsp:nvSpPr>
        <dsp:cNvPr id="0" name=""/>
        <dsp:cNvSpPr/>
      </dsp:nvSpPr>
      <dsp:spPr>
        <a:xfrm>
          <a:off x="1165225" y="1261497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ANN</a:t>
          </a:r>
          <a:r>
            <a:rPr lang="en-US" sz="1700" kern="1200"/>
            <a:t> improves overall </a:t>
          </a:r>
          <a:r>
            <a:rPr lang="en-US" sz="1700" b="1" kern="1200"/>
            <a:t>accuracy</a:t>
          </a:r>
          <a:r>
            <a:rPr lang="en-US" sz="1700" kern="1200"/>
            <a:t> and handles structured textual and categorical data efficiently.</a:t>
          </a:r>
        </a:p>
      </dsp:txBody>
      <dsp:txXfrm>
        <a:off x="1165225" y="1261497"/>
        <a:ext cx="4094052" cy="1008853"/>
      </dsp:txXfrm>
    </dsp:sp>
    <dsp:sp modelId="{E2FDF47E-D9AC-4924-AF28-F51BB89926E2}">
      <dsp:nvSpPr>
        <dsp:cNvPr id="0" name=""/>
        <dsp:cNvSpPr/>
      </dsp:nvSpPr>
      <dsp:spPr>
        <a:xfrm>
          <a:off x="0" y="2522563"/>
          <a:ext cx="5259278" cy="10088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AD923-814C-416E-9F09-B120A07CA735}">
      <dsp:nvSpPr>
        <dsp:cNvPr id="0" name=""/>
        <dsp:cNvSpPr/>
      </dsp:nvSpPr>
      <dsp:spPr>
        <a:xfrm>
          <a:off x="305178" y="2749555"/>
          <a:ext cx="554869" cy="554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80283-40BB-464D-8F1E-B3040C7F446E}">
      <dsp:nvSpPr>
        <dsp:cNvPr id="0" name=""/>
        <dsp:cNvSpPr/>
      </dsp:nvSpPr>
      <dsp:spPr>
        <a:xfrm>
          <a:off x="1165225" y="2522563"/>
          <a:ext cx="4094052" cy="1008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70" tIns="106770" rIns="106770" bIns="106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CNN</a:t>
          </a:r>
          <a:r>
            <a:rPr lang="en-US" sz="1700" kern="1200"/>
            <a:t> focuses on </a:t>
          </a:r>
          <a:r>
            <a:rPr lang="en-US" sz="1700" b="1" kern="1200"/>
            <a:t>pattern recognition</a:t>
          </a:r>
          <a:r>
            <a:rPr lang="en-US" sz="1700" kern="1200"/>
            <a:t> in unstructured textual data, offering a deeper understanding of vulnerability descriptions.</a:t>
          </a:r>
        </a:p>
      </dsp:txBody>
      <dsp:txXfrm>
        <a:off x="1165225" y="2522563"/>
        <a:ext cx="4094052" cy="10088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846DB-0A31-432D-8C95-D324B63C36D9}">
      <dsp:nvSpPr>
        <dsp:cNvPr id="0" name=""/>
        <dsp:cNvSpPr/>
      </dsp:nvSpPr>
      <dsp:spPr>
        <a:xfrm>
          <a:off x="6420" y="469509"/>
          <a:ext cx="862945" cy="862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2DDA-E785-415C-B6AE-06D21FFB2BFC}">
      <dsp:nvSpPr>
        <dsp:cNvPr id="0" name=""/>
        <dsp:cNvSpPr/>
      </dsp:nvSpPr>
      <dsp:spPr>
        <a:xfrm>
          <a:off x="6420" y="1410700"/>
          <a:ext cx="2465558" cy="38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Model Performance:</a:t>
          </a:r>
          <a:endParaRPr lang="en-US" sz="1400" kern="1200"/>
        </a:p>
      </dsp:txBody>
      <dsp:txXfrm>
        <a:off x="6420" y="1410700"/>
        <a:ext cx="2465558" cy="381391"/>
      </dsp:txXfrm>
    </dsp:sp>
    <dsp:sp modelId="{CCA009CB-A670-4523-A2CE-724D7D757546}">
      <dsp:nvSpPr>
        <dsp:cNvPr id="0" name=""/>
        <dsp:cNvSpPr/>
      </dsp:nvSpPr>
      <dsp:spPr>
        <a:xfrm>
          <a:off x="6420" y="1828484"/>
          <a:ext cx="2465558" cy="4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Forest, ANN, and CNN evaluated based on accuracy, precision, recall, and F1 score.</a:t>
          </a:r>
        </a:p>
      </dsp:txBody>
      <dsp:txXfrm>
        <a:off x="6420" y="1828484"/>
        <a:ext cx="2465558" cy="460685"/>
      </dsp:txXfrm>
    </dsp:sp>
    <dsp:sp modelId="{6467372B-582F-4331-8DAB-0034C12C8145}">
      <dsp:nvSpPr>
        <dsp:cNvPr id="0" name=""/>
        <dsp:cNvSpPr/>
      </dsp:nvSpPr>
      <dsp:spPr>
        <a:xfrm>
          <a:off x="2903452" y="469509"/>
          <a:ext cx="862945" cy="862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FF410-F905-4C96-A1D5-EC040502FA65}">
      <dsp:nvSpPr>
        <dsp:cNvPr id="0" name=""/>
        <dsp:cNvSpPr/>
      </dsp:nvSpPr>
      <dsp:spPr>
        <a:xfrm>
          <a:off x="2903452" y="1410700"/>
          <a:ext cx="2465558" cy="38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Model Inference Example:</a:t>
          </a:r>
          <a:endParaRPr lang="en-US" sz="1400" kern="1200"/>
        </a:p>
      </dsp:txBody>
      <dsp:txXfrm>
        <a:off x="2903452" y="1410700"/>
        <a:ext cx="2465558" cy="381391"/>
      </dsp:txXfrm>
    </dsp:sp>
    <dsp:sp modelId="{02F1C6B1-7029-4AC8-9E31-77FEFA3FC1FD}">
      <dsp:nvSpPr>
        <dsp:cNvPr id="0" name=""/>
        <dsp:cNvSpPr/>
      </dsp:nvSpPr>
      <dsp:spPr>
        <a:xfrm>
          <a:off x="2903452" y="1828484"/>
          <a:ext cx="2465558" cy="4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Prediction of vulnerability class using Random Forest on sample descriptions.</a:t>
          </a:r>
        </a:p>
      </dsp:txBody>
      <dsp:txXfrm>
        <a:off x="2903452" y="1828484"/>
        <a:ext cx="2465558" cy="460685"/>
      </dsp:txXfrm>
    </dsp:sp>
    <dsp:sp modelId="{7E524938-DE36-4AE2-A30B-ED65A1ACABC6}">
      <dsp:nvSpPr>
        <dsp:cNvPr id="0" name=""/>
        <dsp:cNvSpPr/>
      </dsp:nvSpPr>
      <dsp:spPr>
        <a:xfrm>
          <a:off x="5800483" y="469509"/>
          <a:ext cx="862945" cy="862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9671F4-1480-4251-B54F-19BC76ACAA05}">
      <dsp:nvSpPr>
        <dsp:cNvPr id="0" name=""/>
        <dsp:cNvSpPr/>
      </dsp:nvSpPr>
      <dsp:spPr>
        <a:xfrm>
          <a:off x="5800483" y="1410700"/>
          <a:ext cx="2465558" cy="381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Accuracy Comparison (Graph):</a:t>
          </a:r>
          <a:endParaRPr lang="en-US" sz="1400" kern="1200"/>
        </a:p>
      </dsp:txBody>
      <dsp:txXfrm>
        <a:off x="5800483" y="1410700"/>
        <a:ext cx="2465558" cy="381391"/>
      </dsp:txXfrm>
    </dsp:sp>
    <dsp:sp modelId="{E1A523B0-6A4C-4041-BFE8-CC8EC925A662}">
      <dsp:nvSpPr>
        <dsp:cNvPr id="0" name=""/>
        <dsp:cNvSpPr/>
      </dsp:nvSpPr>
      <dsp:spPr>
        <a:xfrm>
          <a:off x="5800483" y="1828484"/>
          <a:ext cx="2465558" cy="460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Accuracy of ANN vs CNN vs Random Forest (display in graph).</a:t>
          </a:r>
        </a:p>
      </dsp:txBody>
      <dsp:txXfrm>
        <a:off x="5800483" y="1828484"/>
        <a:ext cx="2465558" cy="4606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1F237-1EE8-447E-ACA9-368E3D9688B6}">
      <dsp:nvSpPr>
        <dsp:cNvPr id="0" name=""/>
        <dsp:cNvSpPr/>
      </dsp:nvSpPr>
      <dsp:spPr>
        <a:xfrm>
          <a:off x="0" y="517840"/>
          <a:ext cx="2326630" cy="147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5DF2F-8798-4373-A382-FB5B53D0D293}">
      <dsp:nvSpPr>
        <dsp:cNvPr id="0" name=""/>
        <dsp:cNvSpPr/>
      </dsp:nvSpPr>
      <dsp:spPr>
        <a:xfrm>
          <a:off x="258514" y="763428"/>
          <a:ext cx="2326630" cy="1477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Achieved an automated model for CVE classification.</a:t>
          </a:r>
        </a:p>
      </dsp:txBody>
      <dsp:txXfrm>
        <a:off x="301786" y="806700"/>
        <a:ext cx="2240086" cy="1390866"/>
      </dsp:txXfrm>
    </dsp:sp>
    <dsp:sp modelId="{AA0C554A-2AAB-45B9-9BA4-F0FFEF8933E4}">
      <dsp:nvSpPr>
        <dsp:cNvPr id="0" name=""/>
        <dsp:cNvSpPr/>
      </dsp:nvSpPr>
      <dsp:spPr>
        <a:xfrm>
          <a:off x="2843659" y="517840"/>
          <a:ext cx="2326630" cy="147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AE65B-6D24-4480-B8ED-8F8E7A7ECF09}">
      <dsp:nvSpPr>
        <dsp:cNvPr id="0" name=""/>
        <dsp:cNvSpPr/>
      </dsp:nvSpPr>
      <dsp:spPr>
        <a:xfrm>
          <a:off x="3102173" y="763428"/>
          <a:ext cx="2326630" cy="1477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Improved vulnerability management.</a:t>
          </a:r>
        </a:p>
      </dsp:txBody>
      <dsp:txXfrm>
        <a:off x="3145445" y="806700"/>
        <a:ext cx="2240086" cy="1390866"/>
      </dsp:txXfrm>
    </dsp:sp>
    <dsp:sp modelId="{E11FC4E5-E6FB-444A-8E00-5CF856EFB8E1}">
      <dsp:nvSpPr>
        <dsp:cNvPr id="0" name=""/>
        <dsp:cNvSpPr/>
      </dsp:nvSpPr>
      <dsp:spPr>
        <a:xfrm>
          <a:off x="5687318" y="517840"/>
          <a:ext cx="2326630" cy="14774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F09BC-EADC-41AC-8F1B-607F51041377}">
      <dsp:nvSpPr>
        <dsp:cNvPr id="0" name=""/>
        <dsp:cNvSpPr/>
      </dsp:nvSpPr>
      <dsp:spPr>
        <a:xfrm>
          <a:off x="5945832" y="763428"/>
          <a:ext cx="2326630" cy="14774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Enhanced decision-making for security teams.</a:t>
          </a:r>
        </a:p>
      </dsp:txBody>
      <dsp:txXfrm>
        <a:off x="5989104" y="806700"/>
        <a:ext cx="2240086" cy="1390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6e7bb5a0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6e7bb5a0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a919709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a919709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6e7bb5a0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6e7bb5a0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a9835623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a9835623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9835623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a9835623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9835623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a9835623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a9835623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a9835623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e7bb5a0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6e7bb5a0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a983562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a983562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a9197097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a9197097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83562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83562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a9197097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a9197097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e7bb5a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6e7bb5a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e7bb5a0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6e7bb5a0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e7bb5a0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e7bb5a0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6e7bb5a0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6e7bb5a0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e7bb5a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e7bb5a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e7bb5a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e7bb5a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e7bb5a0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e7bb5a0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e7bb5a0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e7bb5a0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e7bb5a0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e7bb5a0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919709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919709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e7bb5a0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e7bb5a0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32280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68388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94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6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9774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65001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7658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694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19967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4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6856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6691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ve.org/ResourcesSupport/Glossary?activeTerm=glossaryVulnerability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337470" y="1130560"/>
            <a:ext cx="5471630" cy="2777490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latin typeface="Times New Roman"/>
                <a:ea typeface="Times New Roman"/>
                <a:cs typeface="Times New Roman"/>
                <a:sym typeface="Times New Roman"/>
              </a:rPr>
              <a:t>Classification of Vulnerabilities (CVE) Using AI/Machine Learning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0231"/>
            <a:ext cx="8474200" cy="3845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1656798" y="2497283"/>
            <a:ext cx="2777490" cy="440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408514"/>
            <a:ext cx="8474200" cy="3845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2"/>
          <p:cNvGraphicFramePr/>
          <p:nvPr/>
        </p:nvGraphicFramePr>
        <p:xfrm>
          <a:off x="746675" y="1509600"/>
          <a:ext cx="7913200" cy="3031070"/>
        </p:xfrm>
        <a:graphic>
          <a:graphicData uri="http://schemas.openxmlformats.org/drawingml/2006/table">
            <a:tbl>
              <a:tblPr>
                <a:noFill/>
                <a:tableStyleId>{DC48371D-C06D-4B84-8BED-91F72879FE85}</a:tableStyleId>
              </a:tblPr>
              <a:tblGrid>
                <a:gridCol w="39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Programming Language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Technology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Machine Learning and Deep Learning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Forest, Neural Network Algorithms(ANN(Artificial Neural Networks ) &amp; CNN(Convolutional Neural Networks))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Windows Powershell for Prevention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Online Platform for Coding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Colab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CVE-2024-12002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50700" y="37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952075"/>
            <a:ext cx="85596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and Software used for implementation of proposed work: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2286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746675" y="4563525"/>
          <a:ext cx="7913200" cy="512150"/>
        </p:xfrm>
        <a:graphic>
          <a:graphicData uri="http://schemas.openxmlformats.org/drawingml/2006/table">
            <a:tbl>
              <a:tblPr>
                <a:noFill/>
                <a:tableStyleId>{DC48371D-C06D-4B84-8BED-91F72879FE85}</a:tableStyleId>
              </a:tblPr>
              <a:tblGrid>
                <a:gridCol w="39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Library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scscikit-learn, TensorFlow, Keras, Pandas, Matplotlib</a:t>
                      </a:r>
                      <a:endParaRPr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935" y="364258"/>
            <a:ext cx="3131058" cy="4416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719367" y="835323"/>
            <a:ext cx="2452312" cy="34682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FFFFF"/>
                </a:solidFill>
                <a:sym typeface="Times New Roman"/>
              </a:rPr>
              <a:t>System Requirement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866928" y="835323"/>
            <a:ext cx="4581135" cy="346824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Hardware: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Intel Core processor, 8GB RAM, NVIDIA GeForce GPU.</a:t>
            </a:r>
          </a:p>
          <a:p>
            <a:pPr marL="457200" lvl="0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Software: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Python 3 with TensorFlow, scikit-learn.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Google Colaboratory for cloud-based execution.</a:t>
            </a:r>
          </a:p>
          <a:p>
            <a:pPr marL="457200" lvl="0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Why Google Colab?</a:t>
            </a:r>
          </a:p>
          <a:p>
            <a:pPr marL="914400" lvl="1" indent="-31750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Free cloud GPU access for machine learning experiments.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600">
                <a:solidFill>
                  <a:schemeClr val="accent1"/>
                </a:solidFill>
                <a:sym typeface="Times New Roman"/>
              </a:rPr>
              <a:t>Algorithms Used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24" name="Google Shape;122;p24">
            <a:extLst>
              <a:ext uri="{FF2B5EF4-FFF2-40B4-BE49-F238E27FC236}">
                <a16:creationId xmlns:a16="http://schemas.microsoft.com/office/drawing/2014/main" id="{17C8FB7E-8A94-F561-51BC-B908F39E1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796406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EA97CA5D-BCDD-4F61-B77F-34068368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154" descr="Vibrant green forest">
            <a:extLst>
              <a:ext uri="{FF2B5EF4-FFF2-40B4-BE49-F238E27FC236}">
                <a16:creationId xmlns:a16="http://schemas.microsoft.com/office/drawing/2014/main" id="{6868DD04-503F-5565-A7D7-009246B73E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8782" b="694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:a16="http://schemas.microsoft.com/office/drawing/2014/main" id="{BB80117C-7F39-43C5-86D0-1B3E99AB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</a:pPr>
            <a:r>
              <a:rPr lang="en-US" sz="2400">
                <a:solidFill>
                  <a:srgbClr val="FFFFFF"/>
                </a:solidFill>
                <a:sym typeface="Times New Roman"/>
              </a:rPr>
              <a:t>Random Forest: For Initial Baseline Classification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2A9BB93-2DF4-4EFD-94C3-A0CC895CD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0" y="340232"/>
            <a:ext cx="8474200" cy="73915"/>
            <a:chOff x="446534" y="453643"/>
            <a:chExt cx="11298933" cy="9855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0B3C702-83B2-4274-BF5A-C42475E2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B7BEE93-7680-4E07-8B35-53D4D53F2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626784A-218C-4257-AC79-DD5BC6E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Why Random Forest?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Random Forest is a robust ensemble learning algorithm that combines multiple decision trees to make accurate predictions.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It is computationally efficient, making it an excellent choice for quickly establishing a </a:t>
            </a:r>
            <a:r>
              <a:rPr lang="en-US" b="1">
                <a:sym typeface="Times New Roman"/>
              </a:rPr>
              <a:t>baseline performance</a:t>
            </a:r>
            <a:r>
              <a:rPr lang="en-US">
                <a:sym typeface="Times New Roman"/>
              </a:rPr>
              <a:t>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It handles high-dimensional data well, which is useful for datasets with multiple attributes, such as CVE data.</a:t>
            </a:r>
          </a:p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Purpose in the Project: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To provide a </a:t>
            </a:r>
            <a:r>
              <a:rPr lang="en-US" b="1">
                <a:sym typeface="Times New Roman"/>
              </a:rPr>
              <a:t>baseline classification model</a:t>
            </a:r>
            <a:r>
              <a:rPr lang="en-US">
                <a:sym typeface="Times New Roman"/>
              </a:rPr>
              <a:t> to compare the performance of more advanced models like ANN and CNN.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It acts as a control model to assess whether deep learning models significantly outperform traditional machine learning methods.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135" descr="Network Technology Background">
            <a:extLst>
              <a:ext uri="{FF2B5EF4-FFF2-40B4-BE49-F238E27FC236}">
                <a16:creationId xmlns:a16="http://schemas.microsoft.com/office/drawing/2014/main" id="{1296A5E9-74D3-DD5B-B0CE-3A0E25ED8F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b="3434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767902" y="526617"/>
            <a:ext cx="7608195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>
                <a:solidFill>
                  <a:schemeClr val="tx1"/>
                </a:solidFill>
                <a:sym typeface="Times New Roman"/>
              </a:rPr>
              <a:t>Artificial Neural Networks (ANN): For Improved Accuracy in Text Processing</a:t>
            </a:r>
          </a:p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2400">
              <a:solidFill>
                <a:schemeClr val="tx1"/>
              </a:solidFill>
              <a:sym typeface="Times New Roman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723899" y="1635372"/>
            <a:ext cx="7696201" cy="275872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Why ANN?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ANN is a powerful machine learning algorithm inspired by the human brain, capable of capturing </a:t>
            </a:r>
            <a:r>
              <a:rPr lang="en-US" b="1">
                <a:sym typeface="Times New Roman"/>
              </a:rPr>
              <a:t>complex patterns and relationships</a:t>
            </a:r>
            <a:r>
              <a:rPr lang="en-US">
                <a:sym typeface="Times New Roman"/>
              </a:rPr>
              <a:t> in data.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It is particularly effective for </a:t>
            </a:r>
            <a:r>
              <a:rPr lang="en-US" b="1">
                <a:sym typeface="Times New Roman"/>
              </a:rPr>
              <a:t>numerical and categorical data</a:t>
            </a:r>
            <a:r>
              <a:rPr lang="en-US">
                <a:sym typeface="Times New Roman"/>
              </a:rPr>
              <a:t> as well as structured textual data.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By adjusting weights during training, ANN learns to make predictions with higher accuracy than traditional algorithms for large, intricate datasets.</a:t>
            </a:r>
          </a:p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Purpose in the Project: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To improve </a:t>
            </a:r>
            <a:r>
              <a:rPr lang="en-US" b="1">
                <a:sym typeface="Times New Roman"/>
              </a:rPr>
              <a:t>classification accuracy</a:t>
            </a:r>
            <a:r>
              <a:rPr lang="en-US">
                <a:sym typeface="Times New Roman"/>
              </a:rPr>
              <a:t> for textual and numerical data in the CVE dataset.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ANN is used to process pre-tokenized descriptions and severity labels, leveraging its ability to detect subtle patterns in the dataset.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65BFDC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559671" y="804923"/>
            <a:ext cx="2290568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41509"/>
            </a:pPr>
            <a:r>
              <a:rPr lang="en-US" sz="1900">
                <a:solidFill>
                  <a:schemeClr val="accent1"/>
                </a:solidFill>
                <a:sym typeface="Times New Roman"/>
              </a:rPr>
              <a:t>Convolutional Neural Networks (CNN): For Capturing Patterns in Textual Data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1900">
              <a:solidFill>
                <a:schemeClr val="accent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526971" y="804923"/>
            <a:ext cx="4949687" cy="35336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 b="1">
                <a:solidFill>
                  <a:srgbClr val="FFFFFF"/>
                </a:solidFill>
                <a:sym typeface="Times New Roman"/>
              </a:rPr>
              <a:t>Why CNN?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rgbClr val="FFFFFF"/>
                </a:solidFill>
                <a:sym typeface="Times New Roman"/>
              </a:rPr>
              <a:t>CNNs are typically used for image recognition but have proven effective for </a:t>
            </a:r>
            <a:r>
              <a:rPr lang="en-US" sz="1100" b="1">
                <a:solidFill>
                  <a:srgbClr val="FFFFFF"/>
                </a:solidFill>
                <a:sym typeface="Times New Roman"/>
              </a:rPr>
              <a:t>natural language processing (NLP)</a:t>
            </a:r>
            <a:r>
              <a:rPr lang="en-US" sz="1100">
                <a:solidFill>
                  <a:srgbClr val="FFFFFF"/>
                </a:solidFill>
                <a:sym typeface="Times New Roman"/>
              </a:rPr>
              <a:t> tasks when applied to textual data.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rgbClr val="FFFFFF"/>
                </a:solidFill>
                <a:sym typeface="Times New Roman"/>
              </a:rPr>
              <a:t>CNNs excel at detecting </a:t>
            </a:r>
            <a:r>
              <a:rPr lang="en-US" sz="1100" b="1">
                <a:solidFill>
                  <a:srgbClr val="FFFFFF"/>
                </a:solidFill>
                <a:sym typeface="Times New Roman"/>
              </a:rPr>
              <a:t>local patterns</a:t>
            </a:r>
            <a:r>
              <a:rPr lang="en-US" sz="1100">
                <a:solidFill>
                  <a:srgbClr val="FFFFFF"/>
                </a:solidFill>
                <a:sym typeface="Times New Roman"/>
              </a:rPr>
              <a:t> or features in sequences, which is useful for analyzing vulnerability descriptions (e.g., detecting keywords or common phrases indicative of severity).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rgbClr val="FFFFFF"/>
                </a:solidFill>
                <a:sym typeface="Times New Roman"/>
              </a:rPr>
              <a:t>They use convolutional layers to </a:t>
            </a:r>
            <a:r>
              <a:rPr lang="en-US" sz="1100" b="1">
                <a:solidFill>
                  <a:srgbClr val="FFFFFF"/>
                </a:solidFill>
                <a:sym typeface="Times New Roman"/>
              </a:rPr>
              <a:t>extract contextual meaning</a:t>
            </a:r>
            <a:r>
              <a:rPr lang="en-US" sz="1100">
                <a:solidFill>
                  <a:srgbClr val="FFFFFF"/>
                </a:solidFill>
                <a:sym typeface="Times New Roman"/>
              </a:rPr>
              <a:t> from text, which helps in fine-grained classification tasks.</a:t>
            </a:r>
          </a:p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 b="1">
                <a:solidFill>
                  <a:srgbClr val="FFFFFF"/>
                </a:solidFill>
                <a:sym typeface="Times New Roman"/>
              </a:rPr>
              <a:t>Purpose in the Project: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rgbClr val="FFFFFF"/>
                </a:solidFill>
                <a:sym typeface="Times New Roman"/>
              </a:rPr>
              <a:t>To capture </a:t>
            </a:r>
            <a:r>
              <a:rPr lang="en-US" sz="1100" b="1">
                <a:solidFill>
                  <a:srgbClr val="FFFFFF"/>
                </a:solidFill>
                <a:sym typeface="Times New Roman"/>
              </a:rPr>
              <a:t>local dependencies and patterns</a:t>
            </a:r>
            <a:r>
              <a:rPr lang="en-US" sz="1100">
                <a:solidFill>
                  <a:srgbClr val="FFFFFF"/>
                </a:solidFill>
                <a:sym typeface="Times New Roman"/>
              </a:rPr>
              <a:t> in vulnerability descriptions more effectively than ANN.</a:t>
            </a:r>
          </a:p>
          <a:p>
            <a:pPr marL="914400" lvl="1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100">
                <a:solidFill>
                  <a:srgbClr val="FFFFFF"/>
                </a:solidFill>
                <a:sym typeface="Times New Roman"/>
              </a:rPr>
              <a:t>To enhance performance on unstructured textual data, as CNNs can automatically identify significant features in descriptions that indicate severity levels.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100">
              <a:solidFill>
                <a:srgbClr val="FFFFFF"/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>
                <a:solidFill>
                  <a:schemeClr val="accent1"/>
                </a:solidFill>
                <a:sym typeface="Times New Roman"/>
              </a:rPr>
              <a:t>Why These Models Were Chosen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2800">
              <a:solidFill>
                <a:schemeClr val="accent1"/>
              </a:solidFill>
              <a:sym typeface="Times New Roman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48" name="Google Shape;146;p28">
            <a:extLst>
              <a:ext uri="{FF2B5EF4-FFF2-40B4-BE49-F238E27FC236}">
                <a16:creationId xmlns:a16="http://schemas.microsoft.com/office/drawing/2014/main" id="{A1602B20-FD0E-4AAE-F411-546BF02C1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904416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EFF"/>
                </a:solidFill>
                <a:sym typeface="Times New Roman"/>
              </a:rPr>
              <a:t>Results</a:t>
            </a:r>
          </a:p>
        </p:txBody>
      </p:sp>
      <p:graphicFrame>
        <p:nvGraphicFramePr>
          <p:cNvPr id="154" name="Google Shape;152;p29">
            <a:extLst>
              <a:ext uri="{FF2B5EF4-FFF2-40B4-BE49-F238E27FC236}">
                <a16:creationId xmlns:a16="http://schemas.microsoft.com/office/drawing/2014/main" id="{4D66FC26-7087-E7E5-F2AC-116D22118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613775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631"/>
            <a:ext cx="9143999" cy="4664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/>
          <a:srcRect r="-5440" b="2572"/>
          <a:stretch/>
        </p:blipFill>
        <p:spPr>
          <a:xfrm>
            <a:off x="578580" y="1499888"/>
            <a:ext cx="5125883" cy="2344510"/>
          </a:xfrm>
          <a:prstGeom prst="rect">
            <a:avLst/>
          </a:prstGeom>
          <a:noFill/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542924"/>
            <a:ext cx="2777490" cy="4249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6222206" y="1064418"/>
            <a:ext cx="2311182" cy="156440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2500">
                <a:solidFill>
                  <a:srgbClr val="FFFFFF"/>
                </a:solidFill>
                <a:sym typeface="Times New Roman"/>
              </a:rPr>
              <a:t>Accuracy Comparison (Graph)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27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3278" y="0"/>
            <a:ext cx="3490722" cy="51435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6081926" y="647771"/>
            <a:ext cx="2633425" cy="283499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926" y="342900"/>
            <a:ext cx="2633425" cy="6857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82598" y="1400692"/>
            <a:ext cx="4689873" cy="2356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36BEBD5-A373-4C8C-8C06-CD8007E22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337450" y="526617"/>
            <a:ext cx="5368399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>
                <a:solidFill>
                  <a:schemeClr val="accent1"/>
                </a:solidFill>
                <a:sym typeface="Times New Roman"/>
              </a:rPr>
              <a:t>Introduction</a:t>
            </a:r>
          </a:p>
        </p:txBody>
      </p:sp>
      <p:pic>
        <p:nvPicPr>
          <p:cNvPr id="63" name="Picture 62" descr="Different colored organizers">
            <a:extLst>
              <a:ext uri="{FF2B5EF4-FFF2-40B4-BE49-F238E27FC236}">
                <a16:creationId xmlns:a16="http://schemas.microsoft.com/office/drawing/2014/main" id="{ABF956DC-2620-34AB-BD80-6C64E82D91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829" r="31722"/>
          <a:stretch/>
        </p:blipFill>
        <p:spPr>
          <a:xfrm>
            <a:off x="20" y="10"/>
            <a:ext cx="3098779" cy="5143489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450" y="342900"/>
            <a:ext cx="5417820" cy="68580"/>
          </a:xfrm>
          <a:prstGeom prst="rect">
            <a:avLst/>
          </a:prstGeom>
          <a:solidFill>
            <a:srgbClr val="D9AC64"/>
          </a:solidFill>
          <a:ln>
            <a:solidFill>
              <a:srgbClr val="D9AC6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337450" y="1422399"/>
            <a:ext cx="5368400" cy="29717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highlight>
                  <a:schemeClr val="lt1"/>
                </a:highlight>
                <a:uFill>
                  <a:noFill/>
                </a:uFill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Vulnerability</a:t>
            </a:r>
            <a:endParaRPr lang="en-US" b="1">
              <a:highlight>
                <a:srgbClr val="FFFFFF"/>
              </a:highlight>
              <a:sym typeface="Times New Roman"/>
            </a:endParaRP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highlight>
                  <a:srgbClr val="FFFFFF"/>
                </a:highlight>
                <a:sym typeface="Times New Roman"/>
              </a:rPr>
              <a:t>An instance of one or more weaknesses in a Product that can be exploited, causing a negative impact to confidentiality, integrity, or availability; a set of conditions or behaviors that allows the violation of an explicit or implicit security policy.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>
                <a:sym typeface="Times New Roman"/>
              </a:rPr>
              <a:t>Goal: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Develop a machine learning model to classify CVEs(Common Vulnerabilities and Exposures) based on their descriptions.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>
                <a:sym typeface="Times New Roman"/>
              </a:rPr>
              <a:t>Automate the analysis of CVEs, helping security teams prioritize and respond to vulnerabilities more effectively.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D9AC64"/>
              </a:buClr>
              <a:buSzPct val="92000"/>
              <a:buFont typeface="Wingdings 2" panose="05020102010507070707" pitchFamily="18" charset="2"/>
              <a:buChar char=""/>
            </a:pPr>
            <a:endParaRPr lang="en-US"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74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2314323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D225CEC-19E5-40D0-B1CE-4E884C9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EF873D1-568B-4D8E-AF50-0382A7114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E51D150-D0BE-47A3-AA5B-3F71488E5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3EC344B-E4D2-4F05-86FF-A2109058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149600"/>
            <a:ext cx="8472550" cy="16433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435893" y="3000523"/>
            <a:ext cx="8245162" cy="11062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Dataset(CONT…)</a:t>
            </a:r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/>
          <a:srcRect r="1" b="37310"/>
          <a:stretch/>
        </p:blipFill>
        <p:spPr>
          <a:xfrm>
            <a:off x="334899" y="449793"/>
            <a:ext cx="8469107" cy="26679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EFF"/>
                </a:solidFill>
                <a:sym typeface="Times New Roman"/>
              </a:rPr>
              <a:t>Conclusion</a:t>
            </a:r>
          </a:p>
        </p:txBody>
      </p:sp>
      <p:graphicFrame>
        <p:nvGraphicFramePr>
          <p:cNvPr id="178" name="Google Shape;176;p33">
            <a:extLst>
              <a:ext uri="{FF2B5EF4-FFF2-40B4-BE49-F238E27FC236}">
                <a16:creationId xmlns:a16="http://schemas.microsoft.com/office/drawing/2014/main" id="{79B7C32A-F212-0056-BB41-4016F381A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010690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>
                <a:solidFill>
                  <a:srgbClr val="FFFEFF"/>
                </a:solidFill>
                <a:sym typeface="Times New Roman"/>
              </a:rPr>
              <a:t>References</a:t>
            </a:r>
          </a:p>
        </p:txBody>
      </p:sp>
      <p:graphicFrame>
        <p:nvGraphicFramePr>
          <p:cNvPr id="200" name="Google Shape;182;p34">
            <a:extLst>
              <a:ext uri="{FF2B5EF4-FFF2-40B4-BE49-F238E27FC236}">
                <a16:creationId xmlns:a16="http://schemas.microsoft.com/office/drawing/2014/main" id="{D32BE0EF-C4AE-02B8-6EB9-5691B9BFF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710050"/>
              </p:ext>
            </p:extLst>
          </p:nvPr>
        </p:nvGraphicFramePr>
        <p:xfrm>
          <a:off x="435768" y="1635918"/>
          <a:ext cx="8272463" cy="2758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ABD35255-F6AD-483C-8736-3BA2E77D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E3CC4EC-DB06-46D9-AFDB-90C92162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172586"/>
            <a:ext cx="8447150" cy="16203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576200" y="3321627"/>
            <a:ext cx="7964550" cy="108700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>
                <a:solidFill>
                  <a:srgbClr val="FFFFFF"/>
                </a:solidFill>
                <a:sym typeface="Times New Roman"/>
              </a:rPr>
              <a:t>References(Cont…)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D1E467B-4F3D-4B02-B4F6-B1F606610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B8FFC3-0702-4F80-A25F-DCE76F0DC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60FAA44-950B-4B8B-812E-B19BA4A7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576199" y="595745"/>
            <a:ext cx="7964551" cy="238008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b="1">
                <a:sym typeface="Times New Roman"/>
              </a:rPr>
              <a:t>Grzegorz Siewruk, Wojciech Mazurczyk.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ym typeface="Times New Roman"/>
              </a:rPr>
              <a:t>“Context-Aware Software Vulnerability Classification Using Machine Learning.” IEEE, 2021.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 b="1">
                <a:sym typeface="Times New Roman"/>
              </a:rPr>
              <a:t>Rebecca L. Russell, Louis Kim, Lei H. Hamilton, Tomo Lazovich.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500">
                <a:sym typeface="Times New Roman"/>
              </a:rPr>
              <a:t>“Automated Vulnerability Detection in Source Code Using Deep Representation Learning.” IEEE, 2018.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750"/>
            <a:ext cx="9144000" cy="45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35894" y="481239"/>
            <a:ext cx="8272212" cy="8216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2"/>
                </a:solidFill>
                <a:sym typeface="Times New Roman"/>
              </a:rPr>
              <a:t>Introduction(CONT…)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899" y="342900"/>
            <a:ext cx="847420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35894" y="1409700"/>
            <a:ext cx="8272211" cy="29844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Overview of CVE (Common Vulnerabilities and Exposures):</a:t>
            </a:r>
          </a:p>
          <a:p>
            <a:pPr marL="45720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What is CVE?</a:t>
            </a:r>
          </a:p>
          <a:p>
            <a:pPr marL="9144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A database of publicly known security vulnerabilities.</a:t>
            </a:r>
            <a:endParaRPr lang="en-US" sz="1400" b="1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9144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A repository of publicly disclosed information security vulnerabilities such as CVE Details and NVD (National Vulnerability Database).</a:t>
            </a:r>
          </a:p>
          <a:p>
            <a:pPr marL="9144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Managed by the MITRE Corporation.</a:t>
            </a:r>
          </a:p>
          <a:p>
            <a:pPr marL="4572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 b="1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Importance of CVE classification:</a:t>
            </a:r>
          </a:p>
          <a:p>
            <a:pPr marL="9144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Helps organizations prioritize and manage vulnerabilities.</a:t>
            </a:r>
          </a:p>
          <a:p>
            <a:pPr marL="914400" lvl="0" indent="-3175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solidFill>
                  <a:schemeClr val="accent2">
                    <a:lumMod val="50000"/>
                  </a:schemeClr>
                </a:solidFill>
                <a:sym typeface="Times New Roman"/>
              </a:rPr>
              <a:t>Focuses on automating the classification process using AI/ML. In other , we can say that it Saves time and resources with automation.</a:t>
            </a:r>
            <a:endParaRPr lang="en-US" sz="1400" b="1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92000"/>
              <a:buFont typeface="Wingdings 2" panose="05020102010507070707" pitchFamily="18" charset="2"/>
              <a:buChar char=""/>
            </a:pPr>
            <a:endParaRPr lang="en-US" sz="1400">
              <a:solidFill>
                <a:schemeClr val="accent2">
                  <a:lumMod val="50000"/>
                </a:schemeClr>
              </a:solidFill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1"/>
                </a:solidFill>
                <a:sym typeface="Times New Roman"/>
              </a:rPr>
              <a:t>Problem Statement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5" name="Google Shape;73;p16">
            <a:extLst>
              <a:ext uri="{FF2B5EF4-FFF2-40B4-BE49-F238E27FC236}">
                <a16:creationId xmlns:a16="http://schemas.microsoft.com/office/drawing/2014/main" id="{1D0AEE38-E347-C4FF-ADC9-7FBF533D8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580541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1"/>
                </a:solidFill>
                <a:sym typeface="Times New Roman"/>
              </a:rPr>
              <a:t>Objectives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0EA36588-B88C-BBAF-4CEB-80A727160E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179224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28DDD-9641-43BA-944D-79B0687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59671" y="778475"/>
            <a:ext cx="2290568" cy="35318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chemeClr val="accent1"/>
                </a:solidFill>
                <a:sym typeface="Times New Roman"/>
              </a:rPr>
              <a:t>Dataset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2AA2954-062E-4B72-A97B-0B066FB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CA29A6-E0B1-40CD-ADF7-7B8E932A3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D5F866-AD72-475A-B6C6-54E4577D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2BAD4C-6EA9-4F10-92D4-A1C8C53D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542923"/>
            <a:ext cx="5623962" cy="425767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87" name="Google Shape;85;p18">
            <a:extLst>
              <a:ext uri="{FF2B5EF4-FFF2-40B4-BE49-F238E27FC236}">
                <a16:creationId xmlns:a16="http://schemas.microsoft.com/office/drawing/2014/main" id="{1A58AB6B-6DEC-CACE-A008-8C502FE7C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962075"/>
              </p:ext>
            </p:extLst>
          </p:nvPr>
        </p:nvGraphicFramePr>
        <p:xfrm>
          <a:off x="3448828" y="778475"/>
          <a:ext cx="5259278" cy="353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554A425D-9851-4FBF-A508-E4CBEF4B1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E0C0675-A7D1-41EA-A144-F8DA77B97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38334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AB83-2601-4041-BF0F-F4F0F5C7D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38334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862AB49-2F5E-4C38-82CC-F653510B0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35666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E6F8AD6-7C47-45FC-875C-65D6B1E55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3568399"/>
            <a:ext cx="8482004" cy="1242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435894" y="3634212"/>
            <a:ext cx="8272212" cy="76035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800">
                <a:solidFill>
                  <a:srgbClr val="FFFEFF"/>
                </a:solidFill>
                <a:sym typeface="Times New Roman"/>
              </a:rPr>
              <a:t>Methodology</a:t>
            </a:r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6B17B612-B8D6-839F-A3C5-0DDE98CD4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157023"/>
              </p:ext>
            </p:extLst>
          </p:nvPr>
        </p:nvGraphicFramePr>
        <p:xfrm>
          <a:off x="435768" y="546366"/>
          <a:ext cx="8272463" cy="2758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71B62618-0D02-4C29-88C5-1EDF7F32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2747F4-A0AE-425C-B527-E3E32461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707F29A-1576-479E-B227-0D6498601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17B26C7-6F2F-453C-9C08-71E199E52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214" y="460805"/>
            <a:ext cx="8482004" cy="89197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88E2400-FAC4-468B-846D-75E60D0A0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534"/>
            <a:ext cx="9144000" cy="4740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AD2CA5C-E1A7-4B7C-8BD8-21068927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862" y="3856480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35894" y="3948365"/>
            <a:ext cx="8272212" cy="53915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800">
                <a:solidFill>
                  <a:srgbClr val="FFFEFF"/>
                </a:solidFill>
                <a:sym typeface="Times New Roman"/>
              </a:rPr>
              <a:t>Methodology(Cont..)</a:t>
            </a:r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D43BDA22-4D8F-84BD-8C3E-E857A2621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492071"/>
              </p:ext>
            </p:extLst>
          </p:nvPr>
        </p:nvGraphicFramePr>
        <p:xfrm>
          <a:off x="482203" y="643833"/>
          <a:ext cx="8179594" cy="2970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DBD4729-DBDF-40A6-9BA4-E4C97EF6D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342900"/>
            <a:ext cx="2777490" cy="712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125130-F4AB-465E-8AE2-E583FCAAB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0BA65A2-0302-4468-ADA7-9EC3F9593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/>
          <a:stretch/>
        </p:blipFill>
        <p:spPr>
          <a:xfrm>
            <a:off x="1118860" y="482599"/>
            <a:ext cx="6906280" cy="4178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1232</Words>
  <Application>Microsoft Office PowerPoint</Application>
  <PresentationFormat>On-screen Show (16:9)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Gill Sans MT</vt:lpstr>
      <vt:lpstr>Times New Roman</vt:lpstr>
      <vt:lpstr>Wingdings 2</vt:lpstr>
      <vt:lpstr>Dividend</vt:lpstr>
      <vt:lpstr>Machine Learning Classification of Vulnerabilities (CVE) Using AI/Machine Learning</vt:lpstr>
      <vt:lpstr>Introduction</vt:lpstr>
      <vt:lpstr>Introduction(CONT…)</vt:lpstr>
      <vt:lpstr>Problem Statement</vt:lpstr>
      <vt:lpstr>Objectives</vt:lpstr>
      <vt:lpstr>Dataset</vt:lpstr>
      <vt:lpstr>Methodology</vt:lpstr>
      <vt:lpstr>Methodology(Cont..)</vt:lpstr>
      <vt:lpstr>PowerPoint Presentation</vt:lpstr>
      <vt:lpstr>Implementation</vt:lpstr>
      <vt:lpstr>System Requirement</vt:lpstr>
      <vt:lpstr>Algorithms Used</vt:lpstr>
      <vt:lpstr>Random Forest: For Initial Baseline Classification</vt:lpstr>
      <vt:lpstr>Artificial Neural Networks (ANN): For Improved Accuracy in Text Processing </vt:lpstr>
      <vt:lpstr>Convolutional Neural Networks (CNN): For Capturing Patterns in Textual Data </vt:lpstr>
      <vt:lpstr>Why These Models Were Chosen </vt:lpstr>
      <vt:lpstr>Results</vt:lpstr>
      <vt:lpstr>Accuracy Comparison (Graph)</vt:lpstr>
      <vt:lpstr>DATASET</vt:lpstr>
      <vt:lpstr>Dataset(CONT…)</vt:lpstr>
      <vt:lpstr>Conclusion</vt:lpstr>
      <vt:lpstr>References</vt:lpstr>
      <vt:lpstr>References(Cont…)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Sweta Patel</cp:lastModifiedBy>
  <cp:revision>1</cp:revision>
  <dcterms:modified xsi:type="dcterms:W3CDTF">2025-04-21T22:33:09Z</dcterms:modified>
</cp:coreProperties>
</file>