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5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8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6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4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7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C33D-B4A3-4C13-8F27-562273C3E13E}" type="datetimeFigureOut">
              <a:rPr lang="en-US" smtClean="0"/>
              <a:t>2018-12-25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C8E9D-8A62-494C-AF12-C9C3333A4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ipynb?commit=c8bf34b2c98d6a3f62c6c63096424d607ec2ac65&amp;enc_url=68747470733a2f2f7261772e67697468756275736572636f6e74656e742e636f6d2f5377657461536861726d61322f436f7572736572615f43617073746f6e652f633862663334623263393864366133663632633663363330393634323464363037656332616336352f41737369676e6d656e7425334125323043617073746f6e6525323050726f6a6563742532302d2532305765656b253230322e6970796e62&amp;nwo=SwetaSharma2/Coursera_Capstone&amp;path=Assignment:+Capstone+Project+-+Week+2.ipynb&amp;repository_id=162026916&amp;repository_type=Repository#Discuss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5642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ASIAN RESTAURANTS IN TORONTO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2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Toronto </a:t>
            </a:r>
            <a:r>
              <a:rPr lang="en-US" dirty="0"/>
              <a:t>is one of the cities where a huge number of Asian population reside and most of the time they would like to opt for an Asian restaurant for </a:t>
            </a:r>
            <a:r>
              <a:rPr lang="en-US" dirty="0" smtClean="0"/>
              <a:t>desired meal</a:t>
            </a:r>
            <a:r>
              <a:rPr lang="en-US" dirty="0"/>
              <a:t>. So the Asian </a:t>
            </a:r>
            <a:r>
              <a:rPr lang="en-US" dirty="0" smtClean="0"/>
              <a:t>restaurants </a:t>
            </a:r>
            <a:r>
              <a:rPr lang="en-US" dirty="0"/>
              <a:t>want to make it easier for Asian customers to find nearby Asian restaurants in Toronto, in turn expanding their </a:t>
            </a:r>
            <a:r>
              <a:rPr lang="en-US" dirty="0" smtClean="0"/>
              <a:t>business. </a:t>
            </a:r>
            <a:r>
              <a:rPr lang="en-US" dirty="0"/>
              <a:t>For this Asian restaurants need a recommendation system which can instantly suggest their customers with the list of Asian restaurants. The problem statement is to recommend Asian restaurant list to the interested customers.</a:t>
            </a:r>
          </a:p>
          <a:p>
            <a:r>
              <a:rPr lang="en-US" dirty="0"/>
              <a:t>Target Audience: Asian customers</a:t>
            </a:r>
          </a:p>
          <a:p>
            <a:r>
              <a:rPr lang="en-US" dirty="0"/>
              <a:t>Stake holders: Asian restaurants in Toronto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Section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will use Foursquare location data, top tips, ratings, </a:t>
            </a:r>
            <a:r>
              <a:rPr lang="en-US" dirty="0" err="1"/>
              <a:t>favourites</a:t>
            </a:r>
            <a:r>
              <a:rPr lang="en-US" dirty="0"/>
              <a:t>, distances, user experience etc., to apply data science techniques in order to solve the above business problem. And will leverage </a:t>
            </a:r>
            <a:r>
              <a:rPr lang="en-US"/>
              <a:t>the </a:t>
            </a:r>
            <a:r>
              <a:rPr lang="en-US" smtClean="0"/>
              <a:t>recommendation </a:t>
            </a:r>
            <a:r>
              <a:rPr lang="en-US" dirty="0"/>
              <a:t>systems capabilities enabled by Foursquare and conduct the comparison of the data points between each location to derive appropriate recommendations.</a:t>
            </a:r>
          </a:p>
          <a:p>
            <a:r>
              <a:rPr lang="en-US" dirty="0"/>
              <a:t>Get the Geo locations of all the restaurants in Toronto using "</a:t>
            </a:r>
            <a:r>
              <a:rPr lang="en-US" dirty="0" err="1"/>
              <a:t>geolocator.geocode</a:t>
            </a:r>
            <a:r>
              <a:rPr lang="en-US" dirty="0"/>
              <a:t>" i.e., convert the address into latitude and longitude.</a:t>
            </a:r>
          </a:p>
          <a:p>
            <a:r>
              <a:rPr lang="en-US" dirty="0"/>
              <a:t>Perform a search with a specific key word = 'Asian Restaurant'</a:t>
            </a:r>
          </a:p>
          <a:p>
            <a:r>
              <a:rPr lang="en-US" dirty="0"/>
              <a:t>Perform the GET request and examine the results using location id.</a:t>
            </a:r>
          </a:p>
          <a:p>
            <a:r>
              <a:rPr lang="en-US" dirty="0"/>
              <a:t>Get the number of tips for each location</a:t>
            </a:r>
          </a:p>
          <a:p>
            <a:r>
              <a:rPr lang="en-US" dirty="0"/>
              <a:t>Gather frequent user feedback and </a:t>
            </a:r>
            <a:r>
              <a:rPr lang="en-US" dirty="0" err="1"/>
              <a:t>suggesions</a:t>
            </a:r>
            <a:endParaRPr lang="en-US" dirty="0"/>
          </a:p>
          <a:p>
            <a:r>
              <a:rPr lang="en-US" dirty="0"/>
              <a:t>Explore the ratings of the restaurants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4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r>
              <a:rPr lang="en-US" dirty="0"/>
              <a:t>is to first collect the details of all the restaurants present in Toronto and remove any inadequate data.</a:t>
            </a:r>
          </a:p>
          <a:p>
            <a:r>
              <a:rPr lang="en-US" dirty="0"/>
              <a:t>Use foursquare , </a:t>
            </a:r>
            <a:r>
              <a:rPr lang="en-US" dirty="0" err="1"/>
              <a:t>geolocator.geocode</a:t>
            </a:r>
            <a:r>
              <a:rPr lang="en-US" dirty="0"/>
              <a:t> to get the </a:t>
            </a:r>
            <a:r>
              <a:rPr lang="en-US" dirty="0" err="1"/>
              <a:t>langitude</a:t>
            </a:r>
            <a:r>
              <a:rPr lang="en-US" dirty="0"/>
              <a:t> and longitude to get the restaurants location.</a:t>
            </a:r>
          </a:p>
          <a:p>
            <a:r>
              <a:rPr lang="en-US" dirty="0"/>
              <a:t>Sort it for Asian Restaurants.</a:t>
            </a:r>
          </a:p>
          <a:p>
            <a:r>
              <a:rPr lang="en-US" dirty="0"/>
              <a:t>Then apply clustering and choose the best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</a:t>
            </a:r>
            <a:r>
              <a:rPr lang="en-US" dirty="0"/>
              <a:t>1 looks </a:t>
            </a:r>
            <a:r>
              <a:rPr lang="en-US" dirty="0" smtClean="0"/>
              <a:t>favorable </a:t>
            </a:r>
            <a:r>
              <a:rPr lang="en-US" dirty="0"/>
              <a:t>for Asian restaurants which suggests area like </a:t>
            </a:r>
            <a:r>
              <a:rPr lang="en-US" dirty="0" err="1"/>
              <a:t>Roselawn</a:t>
            </a:r>
            <a:r>
              <a:rPr lang="en-US" dirty="0"/>
              <a:t> has many Asian restaurants.</a:t>
            </a:r>
          </a:p>
          <a:p>
            <a:r>
              <a:rPr lang="en-US" dirty="0"/>
              <a:t>Also cluster 3 gives a good option of Lawrence park.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r>
              <a:rPr lang="en-US" b="1" dirty="0" smtClean="0">
                <a:hlinkClick r:id="rId2"/>
              </a:rPr>
              <a:t>¶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probability of Asian restaurants can be high where there are Asian </a:t>
            </a:r>
            <a:r>
              <a:rPr lang="en-US" dirty="0" smtClean="0"/>
              <a:t>societies/residencies </a:t>
            </a:r>
            <a:r>
              <a:rPr lang="en-US" dirty="0"/>
              <a:t>and it can be potential areas for Asian customers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3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model has provided the approximate on the location, area where Asian customers can get the best Asian restaurant in Toronto.</a:t>
            </a:r>
          </a:p>
          <a:p>
            <a:r>
              <a:rPr lang="en-US" dirty="0"/>
              <a:t>We can explore more detailed data related to </a:t>
            </a:r>
            <a:r>
              <a:rPr lang="en-US" dirty="0" smtClean="0"/>
              <a:t>Toronto </a:t>
            </a:r>
            <a:r>
              <a:rPr lang="en-US" dirty="0"/>
              <a:t>areas and Asian restaurants, which will improve the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0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ASIAN RESTAURANTS IN TORONTO</vt:lpstr>
      <vt:lpstr>Problem Statement </vt:lpstr>
      <vt:lpstr>Data Section </vt:lpstr>
      <vt:lpstr>Methodology </vt:lpstr>
      <vt:lpstr>Result </vt:lpstr>
      <vt:lpstr>Discussion¶ </vt:lpstr>
      <vt:lpstr>Conclusion 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RESTAURANTS IN TORONTO</dc:title>
  <dc:creator>Sharma, Sweta</dc:creator>
  <cp:lastModifiedBy>Sharma, Sweta</cp:lastModifiedBy>
  <cp:revision>2</cp:revision>
  <dcterms:created xsi:type="dcterms:W3CDTF">2018-12-25T18:10:32Z</dcterms:created>
  <dcterms:modified xsi:type="dcterms:W3CDTF">2018-12-25T18:21:56Z</dcterms:modified>
</cp:coreProperties>
</file>