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3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15.08.2018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15.08.2018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15.08.2018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15.08.2018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smtClean="0"/>
              <a:t> merge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1ba8186d879d46ff85ea7c1e192328e2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9436" y="3714752"/>
            <a:ext cx="5902960" cy="2256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PresentationFormat>Экран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Git merge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merge</dc:title>
  <dc:creator>Администратор</dc:creator>
  <cp:lastModifiedBy>MASHEENA</cp:lastModifiedBy>
  <cp:revision>1</cp:revision>
  <dcterms:created xsi:type="dcterms:W3CDTF">2018-08-14T21:23:30Z</dcterms:created>
  <dcterms:modified xsi:type="dcterms:W3CDTF">2018-08-14T21:24:39Z</dcterms:modified>
</cp:coreProperties>
</file>