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1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26AB-E57F-48D7-B4A5-A6E92FA54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02E67-CF96-423E-BC10-FAAF4CC33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49B90-7597-42EE-9625-6A0E32D8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84E-C72E-4542-9044-542FE2FCC2DC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CB58-9161-4DC0-A2C9-26307BF7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769B-338E-4861-9947-62DBE1D2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768-4CA1-4FA3-93B6-6FCC426C8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03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6FBC-BAB3-45E9-895A-C302073A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601AB-BF33-4824-B214-DF0CE026A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E4B70-6885-4E38-A82E-7867D462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84E-C72E-4542-9044-542FE2FCC2DC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06ED2-4703-45BC-93FA-9F0AEEC2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C59AE-A4CC-4A99-A6B8-8EFC8C54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768-4CA1-4FA3-93B6-6FCC426C8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2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73E20-85A3-42F2-AFBD-D8C67D2F2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E26CD-D12D-46F0-8B0C-F6FCE2E56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6316B-8995-4C6C-B915-6B15A035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84E-C72E-4542-9044-542FE2FCC2DC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2A189-FD1F-441B-82DD-65316DF9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8A2DE-F903-43A9-B9AA-38AD30B8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768-4CA1-4FA3-93B6-6FCC426C8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8CD8-C8D6-4B95-B6E6-3E9EC816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621F-EB5F-47FF-9DB7-D4601869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E0866-1F0E-4864-BB8E-EB4CFB9B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84E-C72E-4542-9044-542FE2FCC2DC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3A399-C326-4688-8648-B36848FC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668F-239A-415F-A63F-D1791578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768-4CA1-4FA3-93B6-6FCC426C8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1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7039-1A56-468B-9649-F26EC7AA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6699-9795-4D33-B00A-E6DEC28D0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19CF-AFDE-4FD5-9049-FD98D0CB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84E-C72E-4542-9044-542FE2FCC2DC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A463-E05B-439F-AA16-5A8F2017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361B-C5D7-4974-BA59-1804235E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768-4CA1-4FA3-93B6-6FCC426C8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38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A4A0-AC25-4A08-B8EB-9B1C5676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FE98-CEB7-4D1D-933C-63620C408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F3056-8FE6-45DD-A331-ED4D60A9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936F0-C959-4490-AF93-9A061234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84E-C72E-4542-9044-542FE2FCC2DC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DAAA1-659A-4DCC-AB86-AC5EAB5A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91669-84BC-484D-BC51-2ADCB867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768-4CA1-4FA3-93B6-6FCC426C8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0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4024-2251-4CF9-A410-4A35D8BF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A11B4-EC2C-40E8-9219-8A1E4BA96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AD7A8-D8F3-4578-9506-0134DE4C0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E82F0-F961-496E-9DCE-EDA103674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BC046-DF95-4EEB-8BB0-AE44441B0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1880B-3000-443C-984B-EA2E3373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84E-C72E-4542-9044-542FE2FCC2DC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4D900-087F-4D40-8FD3-58195CB7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449CB-3C04-41C9-928E-A548F661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768-4CA1-4FA3-93B6-6FCC426C8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99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4315-E5FA-4752-8B38-623A29A4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26C73-F9EF-4FA2-9C24-B5306459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84E-C72E-4542-9044-542FE2FCC2DC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16B24-1C37-40D5-B056-D7D1D27B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4E61B-7A47-4920-8B51-80D8F3DC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768-4CA1-4FA3-93B6-6FCC426C8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18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B3DAD-6945-44C3-BBB8-581E807E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84E-C72E-4542-9044-542FE2FCC2DC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AF0AC-F937-48C4-B7D0-4B47614A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2A24-9924-4220-A6CA-5E1DA1C9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768-4CA1-4FA3-93B6-6FCC426C8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5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0A25-9F83-47F9-8989-AA56B527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6C0D-7AFE-4CA4-ADD3-7EC852D4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2E3C2-670A-4B55-B9DE-BB229DAE6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CF1C1-9AFD-438D-9140-F0C05B5D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84E-C72E-4542-9044-542FE2FCC2DC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7E9F9-B606-4547-90D3-2C97645E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8F428-F4E7-4072-BAF7-818D6484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768-4CA1-4FA3-93B6-6FCC426C8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42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11D6-F216-43A5-B8B8-9440D6CB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2419C-4363-42B8-9B47-A9678C78A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72E35-D325-4DE8-BF63-34BEB2262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4CCA4-D929-4D24-B597-3CAADCB5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84E-C72E-4542-9044-542FE2FCC2DC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55015-7A20-4DC5-A965-425782DA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63F9-E2C9-4457-B378-487EDFDD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8768-4CA1-4FA3-93B6-6FCC426C8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8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A8B14-A8A6-4791-8250-A16739F6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387A-C856-4D30-8316-182B39E18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D6F2-663C-4FBD-8FF3-BA3A2B49E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B84E-C72E-4542-9044-542FE2FCC2DC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6EB3-66D2-484D-A437-BC7D99BFF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59F-690B-4FF6-B7B1-873DACBD6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8768-4CA1-4FA3-93B6-6FCC426C8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18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0456-4242-4A96-A5C9-723CD0B9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Abskdsdlcml;vkcx;l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8D001-D63F-40C2-BC0F-D254D47C1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31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Abskdsdlcml;vkcx;l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Abskdsdlcml;vkcx;l</dc:title>
  <dc:creator>sweta dubey</dc:creator>
  <cp:lastModifiedBy>sweta dubey</cp:lastModifiedBy>
  <cp:revision>1</cp:revision>
  <dcterms:created xsi:type="dcterms:W3CDTF">2021-05-25T11:00:05Z</dcterms:created>
  <dcterms:modified xsi:type="dcterms:W3CDTF">2021-05-25T11:00:18Z</dcterms:modified>
</cp:coreProperties>
</file>