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 id="2147483724" r:id="rId5"/>
    <p:sldMasterId id="2147483742" r:id="rId6"/>
  </p:sldMasterIdLst>
  <p:notesMasterIdLst>
    <p:notesMasterId r:id="rId15"/>
  </p:notesMasterIdLst>
  <p:sldIdLst>
    <p:sldId id="265" r:id="rId7"/>
    <p:sldId id="287" r:id="rId8"/>
    <p:sldId id="288" r:id="rId9"/>
    <p:sldId id="291" r:id="rId10"/>
    <p:sldId id="296" r:id="rId11"/>
    <p:sldId id="297" r:id="rId12"/>
    <p:sldId id="292"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E7FF"/>
    <a:srgbClr val="B9EEFF"/>
    <a:srgbClr val="00A485"/>
    <a:srgbClr val="00CCA5"/>
    <a:srgbClr val="88F0DF"/>
    <a:srgbClr val="8CECBA"/>
    <a:srgbClr val="89FFC7"/>
    <a:srgbClr val="53E2FF"/>
    <a:srgbClr val="C482F6"/>
    <a:srgbClr val="7B0E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C96EC-01D9-47E3-BF8D-09600F74CA97}" v="145" dt="2020-08-09T12:39:58.633"/>
    <p1510:client id="{147BEECB-3CA1-4D4C-93D0-17DA0388AD9F}" v="8" dt="2020-07-31T18:56:34.329"/>
    <p1510:client id="{2E3DC5BD-F5FC-4E4A-ABA6-D9005B408DB7}" v="4" dt="2020-08-09T18:18:43.734"/>
    <p1510:client id="{B0380347-4877-4E29-9227-6DF9AD69DD24}" v="74" dt="2020-07-31T19:02:00.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5256"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5D1A7-F7A2-4944-A150-2B7123E8EED7}"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IN"/>
        </a:p>
      </dgm:t>
    </dgm:pt>
    <dgm:pt modelId="{11851F4A-B471-41B4-9A5D-F2BB4E75A4B6}">
      <dgm:prSet phldrT="[Text]"/>
      <dgm:spPr>
        <a:solidFill>
          <a:srgbClr val="00B0F0"/>
        </a:solidFill>
      </dgm:spPr>
      <dgm:t>
        <a:bodyPr/>
        <a:lstStyle/>
        <a:p>
          <a:r>
            <a:rPr lang="en-US" dirty="0">
              <a:solidFill>
                <a:schemeClr val="bg1"/>
              </a:solidFill>
            </a:rPr>
            <a:t>E-courier Services</a:t>
          </a:r>
          <a:endParaRPr lang="en-IN" dirty="0">
            <a:solidFill>
              <a:schemeClr val="bg1"/>
            </a:solidFill>
          </a:endParaRPr>
        </a:p>
      </dgm:t>
    </dgm:pt>
    <dgm:pt modelId="{ECC639E2-5C5C-4DC8-ABA9-CC1487F3F91C}" type="parTrans" cxnId="{58DBC25D-DC25-46C6-891C-715B6DF47DA4}">
      <dgm:prSet/>
      <dgm:spPr/>
      <dgm:t>
        <a:bodyPr/>
        <a:lstStyle/>
        <a:p>
          <a:endParaRPr lang="en-IN"/>
        </a:p>
      </dgm:t>
    </dgm:pt>
    <dgm:pt modelId="{07F10D89-071E-4F85-AF9A-4DF4B645433D}" type="sibTrans" cxnId="{58DBC25D-DC25-46C6-891C-715B6DF47DA4}">
      <dgm:prSet/>
      <dgm:spPr/>
      <dgm:t>
        <a:bodyPr/>
        <a:lstStyle/>
        <a:p>
          <a:endParaRPr lang="en-IN"/>
        </a:p>
      </dgm:t>
    </dgm:pt>
    <dgm:pt modelId="{B73D3536-84CC-4D12-950E-9DB792154A7F}">
      <dgm:prSet phldrT="[Text]"/>
      <dgm:spPr>
        <a:gradFill rotWithShape="0">
          <a:gsLst>
            <a:gs pos="0">
              <a:srgbClr val="0070C0"/>
            </a:gs>
            <a:gs pos="50000">
              <a:srgbClr val="00B0F0"/>
            </a:gs>
            <a:gs pos="100000">
              <a:srgbClr val="53E2FF"/>
            </a:gs>
          </a:gsLst>
        </a:gradFill>
      </dgm:spPr>
      <dgm:t>
        <a:bodyPr/>
        <a:lstStyle/>
        <a:p>
          <a:r>
            <a:rPr lang="en-US" dirty="0">
              <a:solidFill>
                <a:schemeClr val="bg1"/>
              </a:solidFill>
            </a:rPr>
            <a:t>Admin Login</a:t>
          </a:r>
          <a:endParaRPr lang="en-IN" dirty="0">
            <a:solidFill>
              <a:schemeClr val="bg1"/>
            </a:solidFill>
          </a:endParaRPr>
        </a:p>
      </dgm:t>
    </dgm:pt>
    <dgm:pt modelId="{34197524-3EDD-4B1E-BE66-81B840B99662}" type="parTrans" cxnId="{3AFECF64-8F62-4C35-833F-54907B88906E}">
      <dgm:prSet/>
      <dgm:spPr>
        <a:ln>
          <a:solidFill>
            <a:srgbClr val="6DE7FF"/>
          </a:solidFill>
        </a:ln>
      </dgm:spPr>
      <dgm:t>
        <a:bodyPr/>
        <a:lstStyle/>
        <a:p>
          <a:endParaRPr lang="en-IN"/>
        </a:p>
      </dgm:t>
    </dgm:pt>
    <dgm:pt modelId="{8AD11C33-5F76-4188-A4C3-EEC8D6A0EFFF}" type="sibTrans" cxnId="{3AFECF64-8F62-4C35-833F-54907B88906E}">
      <dgm:prSet/>
      <dgm:spPr/>
      <dgm:t>
        <a:bodyPr/>
        <a:lstStyle/>
        <a:p>
          <a:endParaRPr lang="en-IN"/>
        </a:p>
      </dgm:t>
    </dgm:pt>
    <dgm:pt modelId="{E7BA6A60-5451-4E2B-8A15-7DCC78AEFA2C}">
      <dgm:prSet phldrT="[Text]"/>
      <dgm:spPr>
        <a:gradFill rotWithShape="0">
          <a:gsLst>
            <a:gs pos="0">
              <a:srgbClr val="0070C0"/>
            </a:gs>
            <a:gs pos="50000">
              <a:srgbClr val="00B0F0"/>
            </a:gs>
            <a:gs pos="100000">
              <a:srgbClr val="53E2FF"/>
            </a:gs>
          </a:gsLst>
        </a:gradFill>
      </dgm:spPr>
      <dgm:t>
        <a:bodyPr/>
        <a:lstStyle/>
        <a:p>
          <a:r>
            <a:rPr lang="en-US" dirty="0">
              <a:solidFill>
                <a:schemeClr val="bg1"/>
              </a:solidFill>
            </a:rPr>
            <a:t>Customer</a:t>
          </a:r>
          <a:endParaRPr lang="en-IN" dirty="0">
            <a:solidFill>
              <a:schemeClr val="bg1"/>
            </a:solidFill>
          </a:endParaRPr>
        </a:p>
      </dgm:t>
    </dgm:pt>
    <dgm:pt modelId="{C538977A-E83F-4330-BA35-EAE09A9DF63B}" type="parTrans" cxnId="{45D69B15-B4C4-4AF6-8DD9-49E2227608B9}">
      <dgm:prSet/>
      <dgm:spPr>
        <a:ln>
          <a:solidFill>
            <a:srgbClr val="6DE7FF"/>
          </a:solidFill>
        </a:ln>
      </dgm:spPr>
      <dgm:t>
        <a:bodyPr/>
        <a:lstStyle/>
        <a:p>
          <a:endParaRPr lang="en-IN"/>
        </a:p>
      </dgm:t>
    </dgm:pt>
    <dgm:pt modelId="{020C1697-34B3-480B-A4D1-2AD00B070E57}" type="sibTrans" cxnId="{45D69B15-B4C4-4AF6-8DD9-49E2227608B9}">
      <dgm:prSet/>
      <dgm:spPr/>
      <dgm:t>
        <a:bodyPr/>
        <a:lstStyle/>
        <a:p>
          <a:endParaRPr lang="en-IN"/>
        </a:p>
      </dgm:t>
    </dgm:pt>
    <dgm:pt modelId="{DA189EB3-35BD-4DF8-9082-04D64890F387}">
      <dgm:prSet phldrT="[Text]"/>
      <dgm:spPr>
        <a:gradFill rotWithShape="0">
          <a:gsLst>
            <a:gs pos="23000">
              <a:srgbClr val="0070C0"/>
            </a:gs>
            <a:gs pos="0">
              <a:srgbClr val="0070C0"/>
            </a:gs>
            <a:gs pos="100000">
              <a:srgbClr val="53E2FF"/>
            </a:gs>
          </a:gsLst>
        </a:gradFill>
      </dgm:spPr>
      <dgm:t>
        <a:bodyPr/>
        <a:lstStyle/>
        <a:p>
          <a:r>
            <a:rPr lang="en-US" dirty="0">
              <a:solidFill>
                <a:schemeClr val="bg1"/>
              </a:solidFill>
            </a:rPr>
            <a:t>Login Page</a:t>
          </a:r>
          <a:endParaRPr lang="en-IN" dirty="0">
            <a:solidFill>
              <a:schemeClr val="bg1"/>
            </a:solidFill>
          </a:endParaRPr>
        </a:p>
      </dgm:t>
    </dgm:pt>
    <dgm:pt modelId="{6A42B8E0-774F-4FE9-B85B-06ACAB768321}" type="sibTrans" cxnId="{21778CEF-1DA2-4B5A-A441-7F31FF278884}">
      <dgm:prSet/>
      <dgm:spPr/>
      <dgm:t>
        <a:bodyPr/>
        <a:lstStyle/>
        <a:p>
          <a:endParaRPr lang="en-IN"/>
        </a:p>
      </dgm:t>
    </dgm:pt>
    <dgm:pt modelId="{37E82B99-550D-4718-ADEF-33C09057EBB2}" type="parTrans" cxnId="{21778CEF-1DA2-4B5A-A441-7F31FF278884}">
      <dgm:prSet/>
      <dgm:spPr>
        <a:ln>
          <a:solidFill>
            <a:srgbClr val="6DE7FF"/>
          </a:solidFill>
        </a:ln>
      </dgm:spPr>
      <dgm:t>
        <a:bodyPr/>
        <a:lstStyle/>
        <a:p>
          <a:endParaRPr lang="en-IN"/>
        </a:p>
      </dgm:t>
    </dgm:pt>
    <dgm:pt modelId="{88D05D7C-06DB-48AE-852C-5950BDF0CCD1}">
      <dgm:prSet phldrT="[Text]"/>
      <dgm:spPr>
        <a:gradFill rotWithShape="0">
          <a:gsLst>
            <a:gs pos="0">
              <a:srgbClr val="00A485"/>
            </a:gs>
            <a:gs pos="19000">
              <a:srgbClr val="00CCA5"/>
            </a:gs>
            <a:gs pos="42000">
              <a:srgbClr val="88F0DF"/>
            </a:gs>
          </a:gsLst>
        </a:gradFill>
      </dgm:spPr>
      <dgm:t>
        <a:bodyPr/>
        <a:lstStyle/>
        <a:p>
          <a:r>
            <a:rPr lang="en-US" dirty="0">
              <a:solidFill>
                <a:schemeClr val="bg1"/>
              </a:solidFill>
            </a:rPr>
            <a:t>Dashboard</a:t>
          </a:r>
          <a:endParaRPr lang="en-IN" dirty="0">
            <a:solidFill>
              <a:schemeClr val="bg1"/>
            </a:solidFill>
          </a:endParaRPr>
        </a:p>
      </dgm:t>
    </dgm:pt>
    <dgm:pt modelId="{B33A2997-2478-44C2-A75C-5B2A0A80FFB7}" type="parTrans" cxnId="{618682A2-096D-41AE-9BF2-31DDF05FC911}">
      <dgm:prSet/>
      <dgm:spPr>
        <a:ln>
          <a:solidFill>
            <a:srgbClr val="6DE7FF"/>
          </a:solidFill>
        </a:ln>
      </dgm:spPr>
      <dgm:t>
        <a:bodyPr/>
        <a:lstStyle/>
        <a:p>
          <a:endParaRPr lang="en-IN"/>
        </a:p>
      </dgm:t>
    </dgm:pt>
    <dgm:pt modelId="{67C9C709-8A12-4595-A362-94CBA104C476}" type="sibTrans" cxnId="{618682A2-096D-41AE-9BF2-31DDF05FC911}">
      <dgm:prSet/>
      <dgm:spPr/>
      <dgm:t>
        <a:bodyPr/>
        <a:lstStyle/>
        <a:p>
          <a:endParaRPr lang="en-IN"/>
        </a:p>
      </dgm:t>
    </dgm:pt>
    <dgm:pt modelId="{0A476732-9CBE-4245-A83E-BB385AFAF4BD}">
      <dgm:prSet phldrT="[Text]"/>
      <dgm:spPr>
        <a:gradFill rotWithShape="0">
          <a:gsLst>
            <a:gs pos="0">
              <a:srgbClr val="00A485"/>
            </a:gs>
            <a:gs pos="13000">
              <a:srgbClr val="00CCA5"/>
            </a:gs>
            <a:gs pos="31000">
              <a:srgbClr val="88F0DF"/>
            </a:gs>
          </a:gsLst>
        </a:gradFill>
      </dgm:spPr>
      <dgm:t>
        <a:bodyPr/>
        <a:lstStyle/>
        <a:p>
          <a:r>
            <a:rPr lang="en-US" dirty="0">
              <a:solidFill>
                <a:schemeClr val="bg1"/>
              </a:solidFill>
            </a:rPr>
            <a:t>Report</a:t>
          </a:r>
          <a:endParaRPr lang="en-IN" dirty="0">
            <a:solidFill>
              <a:schemeClr val="bg1"/>
            </a:solidFill>
          </a:endParaRPr>
        </a:p>
      </dgm:t>
    </dgm:pt>
    <dgm:pt modelId="{C9CE2E4E-353B-474E-9073-32C76934DD84}" type="parTrans" cxnId="{70CFFD06-C336-4A72-AA31-56AAD0FFADCC}">
      <dgm:prSet/>
      <dgm:spPr>
        <a:solidFill>
          <a:srgbClr val="B9EEFF"/>
        </a:solidFill>
        <a:ln>
          <a:solidFill>
            <a:srgbClr val="6DE7FF"/>
          </a:solidFill>
        </a:ln>
      </dgm:spPr>
      <dgm:t>
        <a:bodyPr/>
        <a:lstStyle/>
        <a:p>
          <a:endParaRPr lang="en-IN"/>
        </a:p>
      </dgm:t>
    </dgm:pt>
    <dgm:pt modelId="{61CFF84E-412D-46B3-82FB-931C2C483101}" type="sibTrans" cxnId="{70CFFD06-C336-4A72-AA31-56AAD0FFADCC}">
      <dgm:prSet/>
      <dgm:spPr/>
      <dgm:t>
        <a:bodyPr/>
        <a:lstStyle/>
        <a:p>
          <a:endParaRPr lang="en-IN"/>
        </a:p>
      </dgm:t>
    </dgm:pt>
    <dgm:pt modelId="{20B949FF-F226-4AE7-942E-AB96D1A7DD1F}">
      <dgm:prSet phldrT="[Text]"/>
      <dgm:spPr>
        <a:gradFill rotWithShape="0">
          <a:gsLst>
            <a:gs pos="0">
              <a:srgbClr val="00A485"/>
            </a:gs>
            <a:gs pos="18000">
              <a:srgbClr val="00CCA5"/>
            </a:gs>
            <a:gs pos="37000">
              <a:srgbClr val="88F0DF"/>
            </a:gs>
          </a:gsLst>
        </a:gradFill>
      </dgm:spPr>
      <dgm:t>
        <a:bodyPr/>
        <a:lstStyle/>
        <a:p>
          <a:r>
            <a:rPr lang="en-US" dirty="0">
              <a:solidFill>
                <a:schemeClr val="bg1"/>
              </a:solidFill>
            </a:rPr>
            <a:t>Update</a:t>
          </a:r>
          <a:endParaRPr lang="en-IN" dirty="0">
            <a:solidFill>
              <a:schemeClr val="bg1"/>
            </a:solidFill>
          </a:endParaRPr>
        </a:p>
      </dgm:t>
    </dgm:pt>
    <dgm:pt modelId="{401347A0-75BA-4FF2-9AB9-E884ED462B93}" type="parTrans" cxnId="{954A393B-C26E-480D-9012-4EBF9E64E68B}">
      <dgm:prSet/>
      <dgm:spPr/>
      <dgm:t>
        <a:bodyPr/>
        <a:lstStyle/>
        <a:p>
          <a:endParaRPr lang="en-IN"/>
        </a:p>
      </dgm:t>
    </dgm:pt>
    <dgm:pt modelId="{00AB2B4D-6B93-4111-A33E-A03FD6E26EFF}" type="sibTrans" cxnId="{954A393B-C26E-480D-9012-4EBF9E64E68B}">
      <dgm:prSet/>
      <dgm:spPr/>
      <dgm:t>
        <a:bodyPr/>
        <a:lstStyle/>
        <a:p>
          <a:endParaRPr lang="en-IN"/>
        </a:p>
      </dgm:t>
    </dgm:pt>
    <dgm:pt modelId="{B7959DB6-811B-49B2-A68D-3C873FCB0F9F}">
      <dgm:prSet phldrT="[Text]"/>
      <dgm:spPr>
        <a:gradFill rotWithShape="0">
          <a:gsLst>
            <a:gs pos="0">
              <a:srgbClr val="00A485"/>
            </a:gs>
            <a:gs pos="18000">
              <a:srgbClr val="00CCA5"/>
            </a:gs>
            <a:gs pos="34000">
              <a:srgbClr val="88F0DF"/>
            </a:gs>
          </a:gsLst>
        </a:gradFill>
      </dgm:spPr>
      <dgm:t>
        <a:bodyPr/>
        <a:lstStyle/>
        <a:p>
          <a:r>
            <a:rPr lang="en-US" dirty="0">
              <a:solidFill>
                <a:schemeClr val="bg1"/>
              </a:solidFill>
            </a:rPr>
            <a:t>Add</a:t>
          </a:r>
          <a:endParaRPr lang="en-IN" dirty="0">
            <a:solidFill>
              <a:schemeClr val="bg1"/>
            </a:solidFill>
          </a:endParaRPr>
        </a:p>
      </dgm:t>
    </dgm:pt>
    <dgm:pt modelId="{5D0EA2C7-54F3-450A-BB92-98ECA92E0D8B}" type="parTrans" cxnId="{F2005742-13EC-4149-975D-F1C510066AE2}">
      <dgm:prSet/>
      <dgm:spPr>
        <a:ln>
          <a:solidFill>
            <a:srgbClr val="6DE7FF"/>
          </a:solidFill>
        </a:ln>
      </dgm:spPr>
      <dgm:t>
        <a:bodyPr/>
        <a:lstStyle/>
        <a:p>
          <a:endParaRPr lang="en-IN"/>
        </a:p>
      </dgm:t>
    </dgm:pt>
    <dgm:pt modelId="{9F80A375-851A-45B4-93B2-17B1116F58CA}" type="sibTrans" cxnId="{F2005742-13EC-4149-975D-F1C510066AE2}">
      <dgm:prSet/>
      <dgm:spPr/>
      <dgm:t>
        <a:bodyPr/>
        <a:lstStyle/>
        <a:p>
          <a:endParaRPr lang="en-IN"/>
        </a:p>
      </dgm:t>
    </dgm:pt>
    <dgm:pt modelId="{CD1EBF3D-9C21-4544-AD7A-B33DCDC156F2}">
      <dgm:prSet phldrT="[Text]"/>
      <dgm:spPr>
        <a:gradFill rotWithShape="0">
          <a:gsLst>
            <a:gs pos="0">
              <a:srgbClr val="00A485"/>
            </a:gs>
            <a:gs pos="17000">
              <a:srgbClr val="00CCA5"/>
            </a:gs>
            <a:gs pos="35000">
              <a:srgbClr val="88F0DF"/>
            </a:gs>
          </a:gsLst>
        </a:gradFill>
      </dgm:spPr>
      <dgm:t>
        <a:bodyPr/>
        <a:lstStyle/>
        <a:p>
          <a:r>
            <a:rPr lang="en-US" dirty="0">
              <a:solidFill>
                <a:schemeClr val="bg1"/>
              </a:solidFill>
            </a:rPr>
            <a:t>Search And Edit</a:t>
          </a:r>
          <a:endParaRPr lang="en-IN" dirty="0">
            <a:solidFill>
              <a:schemeClr val="bg1"/>
            </a:solidFill>
          </a:endParaRPr>
        </a:p>
      </dgm:t>
    </dgm:pt>
    <dgm:pt modelId="{21F0747B-ED2F-409D-8AEF-45E8F9DD34BF}" type="parTrans" cxnId="{3B75533D-E2DD-4521-BB04-3C392695CF8C}">
      <dgm:prSet/>
      <dgm:spPr>
        <a:ln>
          <a:solidFill>
            <a:srgbClr val="6DE7FF"/>
          </a:solidFill>
        </a:ln>
      </dgm:spPr>
      <dgm:t>
        <a:bodyPr/>
        <a:lstStyle/>
        <a:p>
          <a:endParaRPr lang="en-IN"/>
        </a:p>
      </dgm:t>
    </dgm:pt>
    <dgm:pt modelId="{CD079E4A-1428-4FAC-B422-6B95D6737053}" type="sibTrans" cxnId="{3B75533D-E2DD-4521-BB04-3C392695CF8C}">
      <dgm:prSet/>
      <dgm:spPr/>
      <dgm:t>
        <a:bodyPr/>
        <a:lstStyle/>
        <a:p>
          <a:endParaRPr lang="en-IN"/>
        </a:p>
      </dgm:t>
    </dgm:pt>
    <dgm:pt modelId="{2D49D347-1D39-4E70-94A2-0B2D7F4D5C8F}">
      <dgm:prSet phldrT="[Text]"/>
      <dgm:spPr>
        <a:gradFill rotWithShape="0">
          <a:gsLst>
            <a:gs pos="0">
              <a:srgbClr val="00A485"/>
            </a:gs>
            <a:gs pos="17000">
              <a:srgbClr val="00CCA5"/>
            </a:gs>
            <a:gs pos="32000">
              <a:srgbClr val="88F0DF"/>
            </a:gs>
          </a:gsLst>
        </a:gradFill>
      </dgm:spPr>
      <dgm:t>
        <a:bodyPr/>
        <a:lstStyle/>
        <a:p>
          <a:r>
            <a:rPr lang="en-US" dirty="0">
              <a:solidFill>
                <a:schemeClr val="bg1"/>
              </a:solidFill>
            </a:rPr>
            <a:t>Log Out</a:t>
          </a:r>
          <a:endParaRPr lang="en-IN" dirty="0">
            <a:solidFill>
              <a:schemeClr val="bg1"/>
            </a:solidFill>
          </a:endParaRPr>
        </a:p>
      </dgm:t>
    </dgm:pt>
    <dgm:pt modelId="{B7C4BDEC-56E3-4B24-ADC5-DDE20A0C3BC3}" type="parTrans" cxnId="{9A66D451-4B67-4769-B257-3A834E274ACC}">
      <dgm:prSet/>
      <dgm:spPr>
        <a:solidFill>
          <a:srgbClr val="B9EEFF"/>
        </a:solidFill>
        <a:ln>
          <a:solidFill>
            <a:srgbClr val="6DE7FF"/>
          </a:solidFill>
        </a:ln>
      </dgm:spPr>
      <dgm:t>
        <a:bodyPr/>
        <a:lstStyle/>
        <a:p>
          <a:endParaRPr lang="en-IN"/>
        </a:p>
      </dgm:t>
    </dgm:pt>
    <dgm:pt modelId="{95B55564-8677-4B50-A9F8-0ABEBDF7F3E4}" type="sibTrans" cxnId="{9A66D451-4B67-4769-B257-3A834E274ACC}">
      <dgm:prSet/>
      <dgm:spPr/>
      <dgm:t>
        <a:bodyPr/>
        <a:lstStyle/>
        <a:p>
          <a:endParaRPr lang="en-IN"/>
        </a:p>
      </dgm:t>
    </dgm:pt>
    <dgm:pt modelId="{C9BAD8BD-0D5F-40F1-A74A-93A6D7B69DFE}">
      <dgm:prSet phldrT="[Text]"/>
      <dgm:spPr>
        <a:gradFill rotWithShape="0">
          <a:gsLst>
            <a:gs pos="0">
              <a:srgbClr val="00A485"/>
            </a:gs>
            <a:gs pos="17000">
              <a:srgbClr val="00CCA5"/>
            </a:gs>
            <a:gs pos="30000">
              <a:srgbClr val="88F0DF"/>
            </a:gs>
          </a:gsLst>
        </a:gradFill>
      </dgm:spPr>
      <dgm:t>
        <a:bodyPr/>
        <a:lstStyle/>
        <a:p>
          <a:r>
            <a:rPr lang="en-US" dirty="0">
              <a:solidFill>
                <a:schemeClr val="bg1"/>
              </a:solidFill>
            </a:rPr>
            <a:t>Date wise</a:t>
          </a:r>
          <a:endParaRPr lang="en-IN" dirty="0">
            <a:solidFill>
              <a:schemeClr val="bg1"/>
            </a:solidFill>
          </a:endParaRPr>
        </a:p>
      </dgm:t>
    </dgm:pt>
    <dgm:pt modelId="{E35020C3-A6DF-42F5-81A3-5B66DBB8FA17}" type="parTrans" cxnId="{3398C741-5BF4-41C9-B815-AF0406659196}">
      <dgm:prSet/>
      <dgm:spPr>
        <a:ln>
          <a:solidFill>
            <a:srgbClr val="6DE7FF"/>
          </a:solidFill>
        </a:ln>
      </dgm:spPr>
      <dgm:t>
        <a:bodyPr/>
        <a:lstStyle/>
        <a:p>
          <a:endParaRPr lang="en-IN"/>
        </a:p>
      </dgm:t>
    </dgm:pt>
    <dgm:pt modelId="{ABA9B52B-74AA-49E2-B5AE-E49E81A64569}" type="sibTrans" cxnId="{3398C741-5BF4-41C9-B815-AF0406659196}">
      <dgm:prSet/>
      <dgm:spPr/>
      <dgm:t>
        <a:bodyPr/>
        <a:lstStyle/>
        <a:p>
          <a:endParaRPr lang="en-IN"/>
        </a:p>
      </dgm:t>
    </dgm:pt>
    <dgm:pt modelId="{9BE0C38A-D53B-4FEC-8A7C-0185B263DBF4}">
      <dgm:prSet phldrT="[Text]"/>
      <dgm:spPr>
        <a:gradFill rotWithShape="0">
          <a:gsLst>
            <a:gs pos="0">
              <a:srgbClr val="00A485"/>
            </a:gs>
            <a:gs pos="15000">
              <a:srgbClr val="00CCA5"/>
            </a:gs>
            <a:gs pos="30000">
              <a:srgbClr val="88F0DF"/>
            </a:gs>
          </a:gsLst>
        </a:gradFill>
      </dgm:spPr>
      <dgm:t>
        <a:bodyPr/>
        <a:lstStyle/>
        <a:p>
          <a:r>
            <a:rPr lang="en-US" dirty="0">
              <a:solidFill>
                <a:schemeClr val="bg1"/>
              </a:solidFill>
            </a:rPr>
            <a:t>Delivered</a:t>
          </a:r>
          <a:endParaRPr lang="en-IN" dirty="0">
            <a:solidFill>
              <a:schemeClr val="bg1"/>
            </a:solidFill>
          </a:endParaRPr>
        </a:p>
      </dgm:t>
    </dgm:pt>
    <dgm:pt modelId="{57A7976E-CE5C-4630-8C07-6B9B1236AEF5}" type="parTrans" cxnId="{BB331D4D-45BB-46F9-A641-11424A061958}">
      <dgm:prSet/>
      <dgm:spPr>
        <a:solidFill>
          <a:srgbClr val="6DE7FF"/>
        </a:solidFill>
        <a:ln>
          <a:solidFill>
            <a:srgbClr val="6DE7FF"/>
          </a:solidFill>
        </a:ln>
      </dgm:spPr>
      <dgm:t>
        <a:bodyPr/>
        <a:lstStyle/>
        <a:p>
          <a:endParaRPr lang="en-IN"/>
        </a:p>
      </dgm:t>
    </dgm:pt>
    <dgm:pt modelId="{3F79309C-831C-4E87-886C-F858A3CC2CF2}" type="sibTrans" cxnId="{BB331D4D-45BB-46F9-A641-11424A061958}">
      <dgm:prSet/>
      <dgm:spPr/>
      <dgm:t>
        <a:bodyPr/>
        <a:lstStyle/>
        <a:p>
          <a:endParaRPr lang="en-IN"/>
        </a:p>
      </dgm:t>
    </dgm:pt>
    <dgm:pt modelId="{1A271976-0ABA-4388-8638-5AFAF3ABC14B}">
      <dgm:prSet phldrT="[Text]"/>
      <dgm:spPr>
        <a:gradFill rotWithShape="0">
          <a:gsLst>
            <a:gs pos="0">
              <a:srgbClr val="00A485"/>
            </a:gs>
            <a:gs pos="17000">
              <a:srgbClr val="00CCA5"/>
            </a:gs>
            <a:gs pos="39000">
              <a:srgbClr val="88F0DF"/>
            </a:gs>
          </a:gsLst>
        </a:gradFill>
      </dgm:spPr>
      <dgm:t>
        <a:bodyPr/>
        <a:lstStyle/>
        <a:p>
          <a:r>
            <a:rPr lang="en-US" dirty="0">
              <a:solidFill>
                <a:schemeClr val="bg1"/>
              </a:solidFill>
            </a:rPr>
            <a:t>Dashboard</a:t>
          </a:r>
          <a:endParaRPr lang="en-IN" dirty="0">
            <a:solidFill>
              <a:schemeClr val="bg1"/>
            </a:solidFill>
          </a:endParaRPr>
        </a:p>
      </dgm:t>
    </dgm:pt>
    <dgm:pt modelId="{DD25D6B0-3EEA-425B-BD2B-C9B90C98F0CF}" type="parTrans" cxnId="{EA1DD5BD-AA03-4040-AB6B-EFCE248482D0}">
      <dgm:prSet/>
      <dgm:spPr>
        <a:ln>
          <a:solidFill>
            <a:srgbClr val="6DE7FF"/>
          </a:solidFill>
        </a:ln>
      </dgm:spPr>
      <dgm:t>
        <a:bodyPr/>
        <a:lstStyle/>
        <a:p>
          <a:endParaRPr lang="en-IN"/>
        </a:p>
      </dgm:t>
    </dgm:pt>
    <dgm:pt modelId="{23C28255-9D2F-4A10-94C0-4EEB84FE22E6}" type="sibTrans" cxnId="{EA1DD5BD-AA03-4040-AB6B-EFCE248482D0}">
      <dgm:prSet/>
      <dgm:spPr/>
      <dgm:t>
        <a:bodyPr/>
        <a:lstStyle/>
        <a:p>
          <a:endParaRPr lang="en-IN"/>
        </a:p>
      </dgm:t>
    </dgm:pt>
    <dgm:pt modelId="{E8644B2E-619B-4F58-957C-01E2FD85BD43}">
      <dgm:prSet phldrT="[Text]"/>
      <dgm:spPr>
        <a:gradFill rotWithShape="0">
          <a:gsLst>
            <a:gs pos="0">
              <a:srgbClr val="00A485"/>
            </a:gs>
            <a:gs pos="18000">
              <a:srgbClr val="00CCA5"/>
            </a:gs>
            <a:gs pos="36000">
              <a:srgbClr val="88F0DF"/>
            </a:gs>
          </a:gsLst>
        </a:gradFill>
      </dgm:spPr>
      <dgm:t>
        <a:bodyPr/>
        <a:lstStyle/>
        <a:p>
          <a:r>
            <a:rPr lang="en-US" dirty="0">
              <a:solidFill>
                <a:schemeClr val="bg1"/>
              </a:solidFill>
            </a:rPr>
            <a:t>Courier Status</a:t>
          </a:r>
          <a:endParaRPr lang="en-IN" dirty="0">
            <a:solidFill>
              <a:schemeClr val="bg1"/>
            </a:solidFill>
          </a:endParaRPr>
        </a:p>
      </dgm:t>
    </dgm:pt>
    <dgm:pt modelId="{29BD7948-C4FD-4A5D-81C8-66B6B5E0FCFF}" type="parTrans" cxnId="{C75E5025-C93A-4CF9-98A6-8C0FB73B5713}">
      <dgm:prSet/>
      <dgm:spPr>
        <a:ln>
          <a:solidFill>
            <a:srgbClr val="6DE7FF"/>
          </a:solidFill>
        </a:ln>
      </dgm:spPr>
      <dgm:t>
        <a:bodyPr/>
        <a:lstStyle/>
        <a:p>
          <a:endParaRPr lang="en-IN"/>
        </a:p>
      </dgm:t>
    </dgm:pt>
    <dgm:pt modelId="{686B3669-F3CA-43B1-893A-C452FA17B11F}" type="sibTrans" cxnId="{C75E5025-C93A-4CF9-98A6-8C0FB73B5713}">
      <dgm:prSet/>
      <dgm:spPr/>
      <dgm:t>
        <a:bodyPr/>
        <a:lstStyle/>
        <a:p>
          <a:endParaRPr lang="en-IN"/>
        </a:p>
      </dgm:t>
    </dgm:pt>
    <dgm:pt modelId="{6236CB00-B3D0-451A-BAE5-DB47DEC553B8}">
      <dgm:prSet phldrT="[Text]"/>
      <dgm:spPr>
        <a:gradFill rotWithShape="0">
          <a:gsLst>
            <a:gs pos="0">
              <a:srgbClr val="00A485"/>
            </a:gs>
            <a:gs pos="17000">
              <a:srgbClr val="00CCA5"/>
            </a:gs>
            <a:gs pos="32000">
              <a:srgbClr val="88F0DF"/>
            </a:gs>
          </a:gsLst>
        </a:gradFill>
      </dgm:spPr>
      <dgm:t>
        <a:bodyPr/>
        <a:lstStyle/>
        <a:p>
          <a:r>
            <a:rPr lang="en-US" dirty="0">
              <a:solidFill>
                <a:schemeClr val="bg1"/>
              </a:solidFill>
            </a:rPr>
            <a:t>Track</a:t>
          </a:r>
          <a:r>
            <a:rPr lang="en-US" dirty="0"/>
            <a:t> </a:t>
          </a:r>
          <a:r>
            <a:rPr lang="en-US" dirty="0">
              <a:solidFill>
                <a:schemeClr val="bg1"/>
              </a:solidFill>
            </a:rPr>
            <a:t>Result</a:t>
          </a:r>
          <a:endParaRPr lang="en-IN" dirty="0">
            <a:solidFill>
              <a:schemeClr val="bg1"/>
            </a:solidFill>
          </a:endParaRPr>
        </a:p>
      </dgm:t>
    </dgm:pt>
    <dgm:pt modelId="{54737DB1-800D-4437-9F52-997C38284905}" type="parTrans" cxnId="{A9583881-28A4-42A4-96F0-5C97301B6C81}">
      <dgm:prSet/>
      <dgm:spPr>
        <a:ln>
          <a:solidFill>
            <a:srgbClr val="6DE7FF"/>
          </a:solidFill>
        </a:ln>
      </dgm:spPr>
      <dgm:t>
        <a:bodyPr/>
        <a:lstStyle/>
        <a:p>
          <a:endParaRPr lang="en-IN"/>
        </a:p>
      </dgm:t>
    </dgm:pt>
    <dgm:pt modelId="{A74E3557-9698-4D19-B583-3A5DFFD46692}" type="sibTrans" cxnId="{A9583881-28A4-42A4-96F0-5C97301B6C81}">
      <dgm:prSet/>
      <dgm:spPr/>
      <dgm:t>
        <a:bodyPr/>
        <a:lstStyle/>
        <a:p>
          <a:endParaRPr lang="en-IN"/>
        </a:p>
      </dgm:t>
    </dgm:pt>
    <dgm:pt modelId="{1585CAAC-5334-45DD-BC01-5E3FD8D14DD5}">
      <dgm:prSet phldrT="[Text]"/>
      <dgm:spPr>
        <a:gradFill rotWithShape="0">
          <a:gsLst>
            <a:gs pos="0">
              <a:srgbClr val="00A485"/>
            </a:gs>
            <a:gs pos="15000">
              <a:srgbClr val="00CCA5"/>
            </a:gs>
            <a:gs pos="27201">
              <a:srgbClr val="88F0DF"/>
            </a:gs>
          </a:gsLst>
        </a:gradFill>
      </dgm:spPr>
      <dgm:t>
        <a:bodyPr/>
        <a:lstStyle/>
        <a:p>
          <a:r>
            <a:rPr lang="en-US" dirty="0">
              <a:solidFill>
                <a:schemeClr val="bg1"/>
              </a:solidFill>
            </a:rPr>
            <a:t>Track Success</a:t>
          </a:r>
          <a:endParaRPr lang="en-IN" dirty="0">
            <a:solidFill>
              <a:schemeClr val="bg1"/>
            </a:solidFill>
          </a:endParaRPr>
        </a:p>
      </dgm:t>
    </dgm:pt>
    <dgm:pt modelId="{117B90FA-B46E-4FD8-8194-1EF4C23292A2}" type="parTrans" cxnId="{C3C5EA0E-5764-475E-B697-B49351B28AF0}">
      <dgm:prSet/>
      <dgm:spPr>
        <a:ln>
          <a:solidFill>
            <a:srgbClr val="6DE7FF"/>
          </a:solidFill>
        </a:ln>
      </dgm:spPr>
      <dgm:t>
        <a:bodyPr/>
        <a:lstStyle/>
        <a:p>
          <a:endParaRPr lang="en-IN"/>
        </a:p>
      </dgm:t>
    </dgm:pt>
    <dgm:pt modelId="{F545EC83-6433-4B71-B4F6-E947F0F3F0F2}" type="sibTrans" cxnId="{C3C5EA0E-5764-475E-B697-B49351B28AF0}">
      <dgm:prSet/>
      <dgm:spPr/>
      <dgm:t>
        <a:bodyPr/>
        <a:lstStyle/>
        <a:p>
          <a:endParaRPr lang="en-IN"/>
        </a:p>
      </dgm:t>
    </dgm:pt>
    <dgm:pt modelId="{B9D9CBED-90F2-4495-BEE1-917A708E4697}" type="pres">
      <dgm:prSet presAssocID="{9605D1A7-F7A2-4944-A150-2B7123E8EED7}" presName="hierChild1" presStyleCnt="0">
        <dgm:presLayoutVars>
          <dgm:orgChart val="1"/>
          <dgm:chPref val="1"/>
          <dgm:dir/>
          <dgm:animOne val="branch"/>
          <dgm:animLvl val="lvl"/>
          <dgm:resizeHandles/>
        </dgm:presLayoutVars>
      </dgm:prSet>
      <dgm:spPr/>
    </dgm:pt>
    <dgm:pt modelId="{69E8FFE5-C83D-4471-A3D5-AEF375959E77}" type="pres">
      <dgm:prSet presAssocID="{11851F4A-B471-41B4-9A5D-F2BB4E75A4B6}" presName="hierRoot1" presStyleCnt="0">
        <dgm:presLayoutVars>
          <dgm:hierBranch val="init"/>
        </dgm:presLayoutVars>
      </dgm:prSet>
      <dgm:spPr/>
    </dgm:pt>
    <dgm:pt modelId="{D64AB270-CFCF-4E37-83D5-7F3A59560A84}" type="pres">
      <dgm:prSet presAssocID="{11851F4A-B471-41B4-9A5D-F2BB4E75A4B6}" presName="rootComposite1" presStyleCnt="0"/>
      <dgm:spPr/>
    </dgm:pt>
    <dgm:pt modelId="{0EF41D01-E1D6-469B-A4FC-BCF46609CFA5}" type="pres">
      <dgm:prSet presAssocID="{11851F4A-B471-41B4-9A5D-F2BB4E75A4B6}" presName="rootText1" presStyleLbl="node0" presStyleIdx="0" presStyleCnt="1">
        <dgm:presLayoutVars>
          <dgm:chPref val="3"/>
        </dgm:presLayoutVars>
      </dgm:prSet>
      <dgm:spPr/>
    </dgm:pt>
    <dgm:pt modelId="{F2E3D58E-1627-49DF-9E68-30DD9459C8C6}" type="pres">
      <dgm:prSet presAssocID="{11851F4A-B471-41B4-9A5D-F2BB4E75A4B6}" presName="rootConnector1" presStyleLbl="node1" presStyleIdx="0" presStyleCnt="0"/>
      <dgm:spPr/>
    </dgm:pt>
    <dgm:pt modelId="{A66CC9A0-1939-4A45-A0A7-B6263309400B}" type="pres">
      <dgm:prSet presAssocID="{11851F4A-B471-41B4-9A5D-F2BB4E75A4B6}" presName="hierChild2" presStyleCnt="0"/>
      <dgm:spPr/>
    </dgm:pt>
    <dgm:pt modelId="{4E17B033-E41C-441B-854C-0605F9B8082A}" type="pres">
      <dgm:prSet presAssocID="{37E82B99-550D-4718-ADEF-33C09057EBB2}" presName="Name37" presStyleLbl="parChTrans1D2" presStyleIdx="0" presStyleCnt="1"/>
      <dgm:spPr/>
    </dgm:pt>
    <dgm:pt modelId="{A1A8881D-DAD1-4881-99DF-7112DA8172F0}" type="pres">
      <dgm:prSet presAssocID="{DA189EB3-35BD-4DF8-9082-04D64890F387}" presName="hierRoot2" presStyleCnt="0">
        <dgm:presLayoutVars>
          <dgm:hierBranch val="init"/>
        </dgm:presLayoutVars>
      </dgm:prSet>
      <dgm:spPr/>
    </dgm:pt>
    <dgm:pt modelId="{716C7FEC-03B1-47CB-B430-FF4C2EC2E197}" type="pres">
      <dgm:prSet presAssocID="{DA189EB3-35BD-4DF8-9082-04D64890F387}" presName="rootComposite" presStyleCnt="0"/>
      <dgm:spPr/>
    </dgm:pt>
    <dgm:pt modelId="{C092BD3E-5FBF-4EF6-B427-760A474F2ABE}" type="pres">
      <dgm:prSet presAssocID="{DA189EB3-35BD-4DF8-9082-04D64890F387}" presName="rootText" presStyleLbl="node2" presStyleIdx="0" presStyleCnt="1">
        <dgm:presLayoutVars>
          <dgm:chPref val="3"/>
        </dgm:presLayoutVars>
      </dgm:prSet>
      <dgm:spPr/>
    </dgm:pt>
    <dgm:pt modelId="{ADC4BD79-AE46-44C6-A32B-215B71E67B73}" type="pres">
      <dgm:prSet presAssocID="{DA189EB3-35BD-4DF8-9082-04D64890F387}" presName="rootConnector" presStyleLbl="node2" presStyleIdx="0" presStyleCnt="1"/>
      <dgm:spPr/>
    </dgm:pt>
    <dgm:pt modelId="{66F96CD0-4069-4AAB-BD4E-010A36D60E21}" type="pres">
      <dgm:prSet presAssocID="{DA189EB3-35BD-4DF8-9082-04D64890F387}" presName="hierChild4" presStyleCnt="0"/>
      <dgm:spPr/>
    </dgm:pt>
    <dgm:pt modelId="{726ADE62-C77D-429F-A435-73260A01F8FA}" type="pres">
      <dgm:prSet presAssocID="{34197524-3EDD-4B1E-BE66-81B840B99662}" presName="Name37" presStyleLbl="parChTrans1D3" presStyleIdx="0" presStyleCnt="2"/>
      <dgm:spPr/>
    </dgm:pt>
    <dgm:pt modelId="{E6F29A50-78C2-4378-9B54-8D2B73A4622D}" type="pres">
      <dgm:prSet presAssocID="{B73D3536-84CC-4D12-950E-9DB792154A7F}" presName="hierRoot2" presStyleCnt="0">
        <dgm:presLayoutVars>
          <dgm:hierBranch val="init"/>
        </dgm:presLayoutVars>
      </dgm:prSet>
      <dgm:spPr/>
    </dgm:pt>
    <dgm:pt modelId="{77573C17-5A62-43A4-B8BA-B85C0BC88A4D}" type="pres">
      <dgm:prSet presAssocID="{B73D3536-84CC-4D12-950E-9DB792154A7F}" presName="rootComposite" presStyleCnt="0"/>
      <dgm:spPr/>
    </dgm:pt>
    <dgm:pt modelId="{D06A545F-BFB7-4157-B172-A8383EAE70AA}" type="pres">
      <dgm:prSet presAssocID="{B73D3536-84CC-4D12-950E-9DB792154A7F}" presName="rootText" presStyleLbl="node3" presStyleIdx="0" presStyleCnt="2">
        <dgm:presLayoutVars>
          <dgm:chPref val="3"/>
        </dgm:presLayoutVars>
      </dgm:prSet>
      <dgm:spPr/>
    </dgm:pt>
    <dgm:pt modelId="{9B1B34F4-1E18-4470-8216-427DD9C40458}" type="pres">
      <dgm:prSet presAssocID="{B73D3536-84CC-4D12-950E-9DB792154A7F}" presName="rootConnector" presStyleLbl="node3" presStyleIdx="0" presStyleCnt="2"/>
      <dgm:spPr/>
    </dgm:pt>
    <dgm:pt modelId="{4BEC496B-5B80-4EDE-8F0D-F37ADFFBCA34}" type="pres">
      <dgm:prSet presAssocID="{B73D3536-84CC-4D12-950E-9DB792154A7F}" presName="hierChild4" presStyleCnt="0"/>
      <dgm:spPr/>
    </dgm:pt>
    <dgm:pt modelId="{A324FA2A-B9C6-4F2C-8A8D-1E94DB6F385C}" type="pres">
      <dgm:prSet presAssocID="{B33A2997-2478-44C2-A75C-5B2A0A80FFB7}" presName="Name37" presStyleLbl="parChTrans1D4" presStyleIdx="0" presStyleCnt="12"/>
      <dgm:spPr/>
    </dgm:pt>
    <dgm:pt modelId="{51125D7B-B8C2-48A7-8AD9-A1D5004BF5CD}" type="pres">
      <dgm:prSet presAssocID="{88D05D7C-06DB-48AE-852C-5950BDF0CCD1}" presName="hierRoot2" presStyleCnt="0">
        <dgm:presLayoutVars>
          <dgm:hierBranch val="init"/>
        </dgm:presLayoutVars>
      </dgm:prSet>
      <dgm:spPr/>
    </dgm:pt>
    <dgm:pt modelId="{DAD9DC1F-3191-49E0-A658-EC1D6EF69C5A}" type="pres">
      <dgm:prSet presAssocID="{88D05D7C-06DB-48AE-852C-5950BDF0CCD1}" presName="rootComposite" presStyleCnt="0"/>
      <dgm:spPr/>
    </dgm:pt>
    <dgm:pt modelId="{506EA628-0E32-405D-A724-766F4F101A4C}" type="pres">
      <dgm:prSet presAssocID="{88D05D7C-06DB-48AE-852C-5950BDF0CCD1}" presName="rootText" presStyleLbl="node4" presStyleIdx="0" presStyleCnt="12" custLinFactNeighborY="0">
        <dgm:presLayoutVars>
          <dgm:chPref val="3"/>
        </dgm:presLayoutVars>
      </dgm:prSet>
      <dgm:spPr/>
    </dgm:pt>
    <dgm:pt modelId="{24BF6EC9-71EE-4AF9-8F83-69A842390952}" type="pres">
      <dgm:prSet presAssocID="{88D05D7C-06DB-48AE-852C-5950BDF0CCD1}" presName="rootConnector" presStyleLbl="node4" presStyleIdx="0" presStyleCnt="12"/>
      <dgm:spPr/>
    </dgm:pt>
    <dgm:pt modelId="{E17FB01A-F10B-4B8C-A013-40CC5DDACB0E}" type="pres">
      <dgm:prSet presAssocID="{88D05D7C-06DB-48AE-852C-5950BDF0CCD1}" presName="hierChild4" presStyleCnt="0"/>
      <dgm:spPr/>
    </dgm:pt>
    <dgm:pt modelId="{77C79CF1-8BEE-4419-8C07-499D006D47CB}" type="pres">
      <dgm:prSet presAssocID="{C9CE2E4E-353B-474E-9073-32C76934DD84}" presName="Name37" presStyleLbl="parChTrans1D4" presStyleIdx="1" presStyleCnt="12"/>
      <dgm:spPr/>
    </dgm:pt>
    <dgm:pt modelId="{D72E3102-5559-422A-8495-CE997E8BBE4F}" type="pres">
      <dgm:prSet presAssocID="{0A476732-9CBE-4245-A83E-BB385AFAF4BD}" presName="hierRoot2" presStyleCnt="0">
        <dgm:presLayoutVars>
          <dgm:hierBranch val="init"/>
        </dgm:presLayoutVars>
      </dgm:prSet>
      <dgm:spPr/>
    </dgm:pt>
    <dgm:pt modelId="{74058D10-8602-4D5C-BA67-CEAA24014204}" type="pres">
      <dgm:prSet presAssocID="{0A476732-9CBE-4245-A83E-BB385AFAF4BD}" presName="rootComposite" presStyleCnt="0"/>
      <dgm:spPr/>
    </dgm:pt>
    <dgm:pt modelId="{C12D723C-BA5F-461D-BD17-049898A7AAA3}" type="pres">
      <dgm:prSet presAssocID="{0A476732-9CBE-4245-A83E-BB385AFAF4BD}" presName="rootText" presStyleLbl="node4" presStyleIdx="1" presStyleCnt="12">
        <dgm:presLayoutVars>
          <dgm:chPref val="3"/>
        </dgm:presLayoutVars>
      </dgm:prSet>
      <dgm:spPr/>
    </dgm:pt>
    <dgm:pt modelId="{8195BA1A-1DCD-437E-B173-DE2C7A5B4B62}" type="pres">
      <dgm:prSet presAssocID="{0A476732-9CBE-4245-A83E-BB385AFAF4BD}" presName="rootConnector" presStyleLbl="node4" presStyleIdx="1" presStyleCnt="12"/>
      <dgm:spPr/>
    </dgm:pt>
    <dgm:pt modelId="{84842933-FF81-49F4-B876-AE7258D7E79C}" type="pres">
      <dgm:prSet presAssocID="{0A476732-9CBE-4245-A83E-BB385AFAF4BD}" presName="hierChild4" presStyleCnt="0"/>
      <dgm:spPr/>
    </dgm:pt>
    <dgm:pt modelId="{00B49476-9156-406A-B54B-D7391BA7A242}" type="pres">
      <dgm:prSet presAssocID="{E35020C3-A6DF-42F5-81A3-5B66DBB8FA17}" presName="Name37" presStyleLbl="parChTrans1D4" presStyleIdx="2" presStyleCnt="12"/>
      <dgm:spPr/>
    </dgm:pt>
    <dgm:pt modelId="{3EA37F3E-2DCE-4E8D-A68B-1F4FE1D6E151}" type="pres">
      <dgm:prSet presAssocID="{C9BAD8BD-0D5F-40F1-A74A-93A6D7B69DFE}" presName="hierRoot2" presStyleCnt="0">
        <dgm:presLayoutVars>
          <dgm:hierBranch val="init"/>
        </dgm:presLayoutVars>
      </dgm:prSet>
      <dgm:spPr/>
    </dgm:pt>
    <dgm:pt modelId="{8AF50C87-6537-4829-87FB-B25C7AF360B2}" type="pres">
      <dgm:prSet presAssocID="{C9BAD8BD-0D5F-40F1-A74A-93A6D7B69DFE}" presName="rootComposite" presStyleCnt="0"/>
      <dgm:spPr/>
    </dgm:pt>
    <dgm:pt modelId="{0525B744-C03A-4247-A7D3-D9BE22EA951D}" type="pres">
      <dgm:prSet presAssocID="{C9BAD8BD-0D5F-40F1-A74A-93A6D7B69DFE}" presName="rootText" presStyleLbl="node4" presStyleIdx="2" presStyleCnt="12">
        <dgm:presLayoutVars>
          <dgm:chPref val="3"/>
        </dgm:presLayoutVars>
      </dgm:prSet>
      <dgm:spPr/>
    </dgm:pt>
    <dgm:pt modelId="{643C9CA7-2DD9-4509-A3A4-881E64BA2E01}" type="pres">
      <dgm:prSet presAssocID="{C9BAD8BD-0D5F-40F1-A74A-93A6D7B69DFE}" presName="rootConnector" presStyleLbl="node4" presStyleIdx="2" presStyleCnt="12"/>
      <dgm:spPr/>
    </dgm:pt>
    <dgm:pt modelId="{11F5E8A5-D3A8-4FCF-8877-512D6548B40A}" type="pres">
      <dgm:prSet presAssocID="{C9BAD8BD-0D5F-40F1-A74A-93A6D7B69DFE}" presName="hierChild4" presStyleCnt="0"/>
      <dgm:spPr/>
    </dgm:pt>
    <dgm:pt modelId="{FF61E22B-ECEC-4D49-82E6-83CF4AC316A5}" type="pres">
      <dgm:prSet presAssocID="{C9BAD8BD-0D5F-40F1-A74A-93A6D7B69DFE}" presName="hierChild5" presStyleCnt="0"/>
      <dgm:spPr/>
    </dgm:pt>
    <dgm:pt modelId="{B8E08615-041B-4A7E-AA44-3DDEBEF773DC}" type="pres">
      <dgm:prSet presAssocID="{57A7976E-CE5C-4630-8C07-6B9B1236AEF5}" presName="Name37" presStyleLbl="parChTrans1D4" presStyleIdx="3" presStyleCnt="12"/>
      <dgm:spPr/>
    </dgm:pt>
    <dgm:pt modelId="{945BC036-9203-4542-B8BE-B451BD2F35A1}" type="pres">
      <dgm:prSet presAssocID="{9BE0C38A-D53B-4FEC-8A7C-0185B263DBF4}" presName="hierRoot2" presStyleCnt="0">
        <dgm:presLayoutVars>
          <dgm:hierBranch val="init"/>
        </dgm:presLayoutVars>
      </dgm:prSet>
      <dgm:spPr/>
    </dgm:pt>
    <dgm:pt modelId="{440F13E2-6AD4-4D76-B2D1-6BFD952618DF}" type="pres">
      <dgm:prSet presAssocID="{9BE0C38A-D53B-4FEC-8A7C-0185B263DBF4}" presName="rootComposite" presStyleCnt="0"/>
      <dgm:spPr/>
    </dgm:pt>
    <dgm:pt modelId="{B7785603-1274-4F28-BC50-654E79B0B98F}" type="pres">
      <dgm:prSet presAssocID="{9BE0C38A-D53B-4FEC-8A7C-0185B263DBF4}" presName="rootText" presStyleLbl="node4" presStyleIdx="3" presStyleCnt="12">
        <dgm:presLayoutVars>
          <dgm:chPref val="3"/>
        </dgm:presLayoutVars>
      </dgm:prSet>
      <dgm:spPr/>
    </dgm:pt>
    <dgm:pt modelId="{5177C242-E48F-43F9-8828-17091F92B9BD}" type="pres">
      <dgm:prSet presAssocID="{9BE0C38A-D53B-4FEC-8A7C-0185B263DBF4}" presName="rootConnector" presStyleLbl="node4" presStyleIdx="3" presStyleCnt="12"/>
      <dgm:spPr/>
    </dgm:pt>
    <dgm:pt modelId="{436D7A64-7A17-44BA-AE5E-DB431B5D736F}" type="pres">
      <dgm:prSet presAssocID="{9BE0C38A-D53B-4FEC-8A7C-0185B263DBF4}" presName="hierChild4" presStyleCnt="0"/>
      <dgm:spPr/>
    </dgm:pt>
    <dgm:pt modelId="{74699780-31B6-4FB5-B4B4-21FB40B36F4E}" type="pres">
      <dgm:prSet presAssocID="{9BE0C38A-D53B-4FEC-8A7C-0185B263DBF4}" presName="hierChild5" presStyleCnt="0"/>
      <dgm:spPr/>
    </dgm:pt>
    <dgm:pt modelId="{C7B76D7D-8C92-45E0-8E7E-B1ABBD3CCCB5}" type="pres">
      <dgm:prSet presAssocID="{0A476732-9CBE-4245-A83E-BB385AFAF4BD}" presName="hierChild5" presStyleCnt="0"/>
      <dgm:spPr/>
    </dgm:pt>
    <dgm:pt modelId="{EA9CD6DC-E197-4A9A-9220-C82D92E7703B}" type="pres">
      <dgm:prSet presAssocID="{401347A0-75BA-4FF2-9AB9-E884ED462B93}" presName="Name37" presStyleLbl="parChTrans1D4" presStyleIdx="4" presStyleCnt="12"/>
      <dgm:spPr/>
    </dgm:pt>
    <dgm:pt modelId="{5F0D8381-63D6-4EC1-8A95-2F52C84B2D2C}" type="pres">
      <dgm:prSet presAssocID="{20B949FF-F226-4AE7-942E-AB96D1A7DD1F}" presName="hierRoot2" presStyleCnt="0">
        <dgm:presLayoutVars>
          <dgm:hierBranch val="init"/>
        </dgm:presLayoutVars>
      </dgm:prSet>
      <dgm:spPr/>
    </dgm:pt>
    <dgm:pt modelId="{763C3D3C-8654-4BAC-8AAC-D0641E27EC73}" type="pres">
      <dgm:prSet presAssocID="{20B949FF-F226-4AE7-942E-AB96D1A7DD1F}" presName="rootComposite" presStyleCnt="0"/>
      <dgm:spPr/>
    </dgm:pt>
    <dgm:pt modelId="{6D3AD543-2654-4329-8F0B-3AE22E9388A0}" type="pres">
      <dgm:prSet presAssocID="{20B949FF-F226-4AE7-942E-AB96D1A7DD1F}" presName="rootText" presStyleLbl="node4" presStyleIdx="4" presStyleCnt="12">
        <dgm:presLayoutVars>
          <dgm:chPref val="3"/>
        </dgm:presLayoutVars>
      </dgm:prSet>
      <dgm:spPr/>
    </dgm:pt>
    <dgm:pt modelId="{20AC2484-2BF1-4DB3-8739-BF933537F78A}" type="pres">
      <dgm:prSet presAssocID="{20B949FF-F226-4AE7-942E-AB96D1A7DD1F}" presName="rootConnector" presStyleLbl="node4" presStyleIdx="4" presStyleCnt="12"/>
      <dgm:spPr/>
    </dgm:pt>
    <dgm:pt modelId="{B5AEBCA6-5982-4AFB-9615-F728AA9C609C}" type="pres">
      <dgm:prSet presAssocID="{20B949FF-F226-4AE7-942E-AB96D1A7DD1F}" presName="hierChild4" presStyleCnt="0"/>
      <dgm:spPr/>
    </dgm:pt>
    <dgm:pt modelId="{130DE5AC-BC02-4F8C-BFEC-6D200CE51368}" type="pres">
      <dgm:prSet presAssocID="{20B949FF-F226-4AE7-942E-AB96D1A7DD1F}" presName="hierChild5" presStyleCnt="0"/>
      <dgm:spPr/>
    </dgm:pt>
    <dgm:pt modelId="{527468C7-2D59-42F9-BBB7-55813E9FCCF2}" type="pres">
      <dgm:prSet presAssocID="{5D0EA2C7-54F3-450A-BB92-98ECA92E0D8B}" presName="Name37" presStyleLbl="parChTrans1D4" presStyleIdx="5" presStyleCnt="12"/>
      <dgm:spPr/>
    </dgm:pt>
    <dgm:pt modelId="{E226751E-5E73-4EF6-807B-479AD64C47D0}" type="pres">
      <dgm:prSet presAssocID="{B7959DB6-811B-49B2-A68D-3C873FCB0F9F}" presName="hierRoot2" presStyleCnt="0">
        <dgm:presLayoutVars>
          <dgm:hierBranch val="init"/>
        </dgm:presLayoutVars>
      </dgm:prSet>
      <dgm:spPr/>
    </dgm:pt>
    <dgm:pt modelId="{D1EAF1E5-5A4E-44E0-8F18-BCACCDE61C6A}" type="pres">
      <dgm:prSet presAssocID="{B7959DB6-811B-49B2-A68D-3C873FCB0F9F}" presName="rootComposite" presStyleCnt="0"/>
      <dgm:spPr/>
    </dgm:pt>
    <dgm:pt modelId="{827274ED-4DCB-4A58-998C-7F3C23CCF129}" type="pres">
      <dgm:prSet presAssocID="{B7959DB6-811B-49B2-A68D-3C873FCB0F9F}" presName="rootText" presStyleLbl="node4" presStyleIdx="5" presStyleCnt="12">
        <dgm:presLayoutVars>
          <dgm:chPref val="3"/>
        </dgm:presLayoutVars>
      </dgm:prSet>
      <dgm:spPr/>
    </dgm:pt>
    <dgm:pt modelId="{B901AAA1-982A-4543-B20E-3B9394C3D1A2}" type="pres">
      <dgm:prSet presAssocID="{B7959DB6-811B-49B2-A68D-3C873FCB0F9F}" presName="rootConnector" presStyleLbl="node4" presStyleIdx="5" presStyleCnt="12"/>
      <dgm:spPr/>
    </dgm:pt>
    <dgm:pt modelId="{7B0D2097-AE65-4783-849D-6452ECEDA164}" type="pres">
      <dgm:prSet presAssocID="{B7959DB6-811B-49B2-A68D-3C873FCB0F9F}" presName="hierChild4" presStyleCnt="0"/>
      <dgm:spPr/>
    </dgm:pt>
    <dgm:pt modelId="{A3C34608-4F58-4831-AAEB-C752E4BE13CB}" type="pres">
      <dgm:prSet presAssocID="{B7959DB6-811B-49B2-A68D-3C873FCB0F9F}" presName="hierChild5" presStyleCnt="0"/>
      <dgm:spPr/>
    </dgm:pt>
    <dgm:pt modelId="{42E0CD63-7149-42CE-B0D3-DB1620FABA52}" type="pres">
      <dgm:prSet presAssocID="{21F0747B-ED2F-409D-8AEF-45E8F9DD34BF}" presName="Name37" presStyleLbl="parChTrans1D4" presStyleIdx="6" presStyleCnt="12"/>
      <dgm:spPr/>
    </dgm:pt>
    <dgm:pt modelId="{12D4217C-D8F6-4D1B-A094-725A6B91E788}" type="pres">
      <dgm:prSet presAssocID="{CD1EBF3D-9C21-4544-AD7A-B33DCDC156F2}" presName="hierRoot2" presStyleCnt="0">
        <dgm:presLayoutVars>
          <dgm:hierBranch val="init"/>
        </dgm:presLayoutVars>
      </dgm:prSet>
      <dgm:spPr/>
    </dgm:pt>
    <dgm:pt modelId="{A2CEA1FB-54DE-4618-BC0F-050DBD149C03}" type="pres">
      <dgm:prSet presAssocID="{CD1EBF3D-9C21-4544-AD7A-B33DCDC156F2}" presName="rootComposite" presStyleCnt="0"/>
      <dgm:spPr/>
    </dgm:pt>
    <dgm:pt modelId="{9EAA0B37-AA3E-4D3C-8E63-BDF86FB06BB8}" type="pres">
      <dgm:prSet presAssocID="{CD1EBF3D-9C21-4544-AD7A-B33DCDC156F2}" presName="rootText" presStyleLbl="node4" presStyleIdx="6" presStyleCnt="12">
        <dgm:presLayoutVars>
          <dgm:chPref val="3"/>
        </dgm:presLayoutVars>
      </dgm:prSet>
      <dgm:spPr/>
    </dgm:pt>
    <dgm:pt modelId="{5EF12ED2-A68F-40E7-9E60-7085827ECA3F}" type="pres">
      <dgm:prSet presAssocID="{CD1EBF3D-9C21-4544-AD7A-B33DCDC156F2}" presName="rootConnector" presStyleLbl="node4" presStyleIdx="6" presStyleCnt="12"/>
      <dgm:spPr/>
    </dgm:pt>
    <dgm:pt modelId="{31A83196-1738-42A6-8A73-6D61A797EDFB}" type="pres">
      <dgm:prSet presAssocID="{CD1EBF3D-9C21-4544-AD7A-B33DCDC156F2}" presName="hierChild4" presStyleCnt="0"/>
      <dgm:spPr/>
    </dgm:pt>
    <dgm:pt modelId="{08649F58-4749-43F6-917A-06BFF0203848}" type="pres">
      <dgm:prSet presAssocID="{CD1EBF3D-9C21-4544-AD7A-B33DCDC156F2}" presName="hierChild5" presStyleCnt="0"/>
      <dgm:spPr/>
    </dgm:pt>
    <dgm:pt modelId="{9CB42C1B-3D3D-452B-BE2C-6EF665F0A3CE}" type="pres">
      <dgm:prSet presAssocID="{B7C4BDEC-56E3-4B24-ADC5-DDE20A0C3BC3}" presName="Name37" presStyleLbl="parChTrans1D4" presStyleIdx="7" presStyleCnt="12"/>
      <dgm:spPr/>
    </dgm:pt>
    <dgm:pt modelId="{EBDD23F5-8B91-4D59-A5EA-86A6ED0D4844}" type="pres">
      <dgm:prSet presAssocID="{2D49D347-1D39-4E70-94A2-0B2D7F4D5C8F}" presName="hierRoot2" presStyleCnt="0">
        <dgm:presLayoutVars>
          <dgm:hierBranch val="init"/>
        </dgm:presLayoutVars>
      </dgm:prSet>
      <dgm:spPr/>
    </dgm:pt>
    <dgm:pt modelId="{6F5FBF8C-9627-4EFF-9F7D-70EFF5817A20}" type="pres">
      <dgm:prSet presAssocID="{2D49D347-1D39-4E70-94A2-0B2D7F4D5C8F}" presName="rootComposite" presStyleCnt="0"/>
      <dgm:spPr/>
    </dgm:pt>
    <dgm:pt modelId="{A6F2735E-6712-4AE1-A229-804D73C9E12A}" type="pres">
      <dgm:prSet presAssocID="{2D49D347-1D39-4E70-94A2-0B2D7F4D5C8F}" presName="rootText" presStyleLbl="node4" presStyleIdx="7" presStyleCnt="12">
        <dgm:presLayoutVars>
          <dgm:chPref val="3"/>
        </dgm:presLayoutVars>
      </dgm:prSet>
      <dgm:spPr/>
    </dgm:pt>
    <dgm:pt modelId="{7173762D-DBF4-43E3-B021-CD42FB5CAE67}" type="pres">
      <dgm:prSet presAssocID="{2D49D347-1D39-4E70-94A2-0B2D7F4D5C8F}" presName="rootConnector" presStyleLbl="node4" presStyleIdx="7" presStyleCnt="12"/>
      <dgm:spPr/>
    </dgm:pt>
    <dgm:pt modelId="{B6C4BA05-1D77-4E86-AD4D-41FC33E98F01}" type="pres">
      <dgm:prSet presAssocID="{2D49D347-1D39-4E70-94A2-0B2D7F4D5C8F}" presName="hierChild4" presStyleCnt="0"/>
      <dgm:spPr/>
    </dgm:pt>
    <dgm:pt modelId="{1E9023D8-9D4C-4356-9CE7-F82BB17171C8}" type="pres">
      <dgm:prSet presAssocID="{2D49D347-1D39-4E70-94A2-0B2D7F4D5C8F}" presName="hierChild5" presStyleCnt="0"/>
      <dgm:spPr/>
    </dgm:pt>
    <dgm:pt modelId="{BAB7E907-8B1F-4CD2-BDAC-196DF1F60E3B}" type="pres">
      <dgm:prSet presAssocID="{88D05D7C-06DB-48AE-852C-5950BDF0CCD1}" presName="hierChild5" presStyleCnt="0"/>
      <dgm:spPr/>
    </dgm:pt>
    <dgm:pt modelId="{2EE2E7AB-012E-4FD5-9438-204D5162EC50}" type="pres">
      <dgm:prSet presAssocID="{B73D3536-84CC-4D12-950E-9DB792154A7F}" presName="hierChild5" presStyleCnt="0"/>
      <dgm:spPr/>
    </dgm:pt>
    <dgm:pt modelId="{A66A1875-5409-4FD5-8128-B51E58B7EFEF}" type="pres">
      <dgm:prSet presAssocID="{C538977A-E83F-4330-BA35-EAE09A9DF63B}" presName="Name37" presStyleLbl="parChTrans1D3" presStyleIdx="1" presStyleCnt="2"/>
      <dgm:spPr/>
    </dgm:pt>
    <dgm:pt modelId="{6B2824CE-6B51-4DC0-8C4C-F23C84B6B427}" type="pres">
      <dgm:prSet presAssocID="{E7BA6A60-5451-4E2B-8A15-7DCC78AEFA2C}" presName="hierRoot2" presStyleCnt="0">
        <dgm:presLayoutVars>
          <dgm:hierBranch val="init"/>
        </dgm:presLayoutVars>
      </dgm:prSet>
      <dgm:spPr/>
    </dgm:pt>
    <dgm:pt modelId="{39D7FE30-2512-4E8E-902D-74EC38A0B476}" type="pres">
      <dgm:prSet presAssocID="{E7BA6A60-5451-4E2B-8A15-7DCC78AEFA2C}" presName="rootComposite" presStyleCnt="0"/>
      <dgm:spPr/>
    </dgm:pt>
    <dgm:pt modelId="{BF4682C4-C627-4558-8BEF-FCF67E3702B1}" type="pres">
      <dgm:prSet presAssocID="{E7BA6A60-5451-4E2B-8A15-7DCC78AEFA2C}" presName="rootText" presStyleLbl="node3" presStyleIdx="1" presStyleCnt="2">
        <dgm:presLayoutVars>
          <dgm:chPref val="3"/>
        </dgm:presLayoutVars>
      </dgm:prSet>
      <dgm:spPr/>
    </dgm:pt>
    <dgm:pt modelId="{0BE6D266-5095-4F77-AEE9-E909E1383D01}" type="pres">
      <dgm:prSet presAssocID="{E7BA6A60-5451-4E2B-8A15-7DCC78AEFA2C}" presName="rootConnector" presStyleLbl="node3" presStyleIdx="1" presStyleCnt="2"/>
      <dgm:spPr/>
    </dgm:pt>
    <dgm:pt modelId="{7CCE1C97-2320-4C87-983C-AC00D5277EFF}" type="pres">
      <dgm:prSet presAssocID="{E7BA6A60-5451-4E2B-8A15-7DCC78AEFA2C}" presName="hierChild4" presStyleCnt="0"/>
      <dgm:spPr/>
    </dgm:pt>
    <dgm:pt modelId="{FD0E7F4C-6806-43CB-B77C-83D161963C1B}" type="pres">
      <dgm:prSet presAssocID="{DD25D6B0-3EEA-425B-BD2B-C9B90C98F0CF}" presName="Name37" presStyleLbl="parChTrans1D4" presStyleIdx="8" presStyleCnt="12"/>
      <dgm:spPr/>
    </dgm:pt>
    <dgm:pt modelId="{D84F880D-352A-45B8-B529-74C83C2B9E0F}" type="pres">
      <dgm:prSet presAssocID="{1A271976-0ABA-4388-8638-5AFAF3ABC14B}" presName="hierRoot2" presStyleCnt="0">
        <dgm:presLayoutVars>
          <dgm:hierBranch val="init"/>
        </dgm:presLayoutVars>
      </dgm:prSet>
      <dgm:spPr/>
    </dgm:pt>
    <dgm:pt modelId="{82F34886-5926-40A2-A570-3A62BDD962FC}" type="pres">
      <dgm:prSet presAssocID="{1A271976-0ABA-4388-8638-5AFAF3ABC14B}" presName="rootComposite" presStyleCnt="0"/>
      <dgm:spPr/>
    </dgm:pt>
    <dgm:pt modelId="{0E60DBA2-6E4C-4B3E-9E39-A49946829076}" type="pres">
      <dgm:prSet presAssocID="{1A271976-0ABA-4388-8638-5AFAF3ABC14B}" presName="rootText" presStyleLbl="node4" presStyleIdx="8" presStyleCnt="12">
        <dgm:presLayoutVars>
          <dgm:chPref val="3"/>
        </dgm:presLayoutVars>
      </dgm:prSet>
      <dgm:spPr/>
    </dgm:pt>
    <dgm:pt modelId="{D14C219D-7E8E-4096-B5BA-3FF283E4E065}" type="pres">
      <dgm:prSet presAssocID="{1A271976-0ABA-4388-8638-5AFAF3ABC14B}" presName="rootConnector" presStyleLbl="node4" presStyleIdx="8" presStyleCnt="12"/>
      <dgm:spPr/>
    </dgm:pt>
    <dgm:pt modelId="{692200A7-3C78-4ED5-B5F2-17ABAEFBE85E}" type="pres">
      <dgm:prSet presAssocID="{1A271976-0ABA-4388-8638-5AFAF3ABC14B}" presName="hierChild4" presStyleCnt="0"/>
      <dgm:spPr/>
    </dgm:pt>
    <dgm:pt modelId="{84EC2F23-16CB-4D56-A1A0-DF7A5755BBA9}" type="pres">
      <dgm:prSet presAssocID="{29BD7948-C4FD-4A5D-81C8-66B6B5E0FCFF}" presName="Name37" presStyleLbl="parChTrans1D4" presStyleIdx="9" presStyleCnt="12"/>
      <dgm:spPr/>
    </dgm:pt>
    <dgm:pt modelId="{18031B4D-BAD8-4B38-A0C9-ADD0119BE510}" type="pres">
      <dgm:prSet presAssocID="{E8644B2E-619B-4F58-957C-01E2FD85BD43}" presName="hierRoot2" presStyleCnt="0">
        <dgm:presLayoutVars>
          <dgm:hierBranch val="init"/>
        </dgm:presLayoutVars>
      </dgm:prSet>
      <dgm:spPr/>
    </dgm:pt>
    <dgm:pt modelId="{AF275FD0-7309-4EA6-9D4B-9FCAEBE94F81}" type="pres">
      <dgm:prSet presAssocID="{E8644B2E-619B-4F58-957C-01E2FD85BD43}" presName="rootComposite" presStyleCnt="0"/>
      <dgm:spPr/>
    </dgm:pt>
    <dgm:pt modelId="{FC81E808-921E-4BAB-BD59-24C60DEAB428}" type="pres">
      <dgm:prSet presAssocID="{E8644B2E-619B-4F58-957C-01E2FD85BD43}" presName="rootText" presStyleLbl="node4" presStyleIdx="9" presStyleCnt="12">
        <dgm:presLayoutVars>
          <dgm:chPref val="3"/>
        </dgm:presLayoutVars>
      </dgm:prSet>
      <dgm:spPr/>
    </dgm:pt>
    <dgm:pt modelId="{14A55EE2-0657-416C-AB87-25574A40AFC1}" type="pres">
      <dgm:prSet presAssocID="{E8644B2E-619B-4F58-957C-01E2FD85BD43}" presName="rootConnector" presStyleLbl="node4" presStyleIdx="9" presStyleCnt="12"/>
      <dgm:spPr/>
    </dgm:pt>
    <dgm:pt modelId="{4DC51C4A-79C2-4EF7-86F1-4F383A1FD410}" type="pres">
      <dgm:prSet presAssocID="{E8644B2E-619B-4F58-957C-01E2FD85BD43}" presName="hierChild4" presStyleCnt="0"/>
      <dgm:spPr/>
    </dgm:pt>
    <dgm:pt modelId="{5285E57E-9445-43D8-9BD4-927345D4326F}" type="pres">
      <dgm:prSet presAssocID="{E8644B2E-619B-4F58-957C-01E2FD85BD43}" presName="hierChild5" presStyleCnt="0"/>
      <dgm:spPr/>
    </dgm:pt>
    <dgm:pt modelId="{E7B6A757-766D-442C-A0F6-75E65C61C26B}" type="pres">
      <dgm:prSet presAssocID="{54737DB1-800D-4437-9F52-997C38284905}" presName="Name37" presStyleLbl="parChTrans1D4" presStyleIdx="10" presStyleCnt="12"/>
      <dgm:spPr/>
    </dgm:pt>
    <dgm:pt modelId="{FFF5384C-914C-403D-AC33-FCBA58FB89D2}" type="pres">
      <dgm:prSet presAssocID="{6236CB00-B3D0-451A-BAE5-DB47DEC553B8}" presName="hierRoot2" presStyleCnt="0">
        <dgm:presLayoutVars>
          <dgm:hierBranch val="init"/>
        </dgm:presLayoutVars>
      </dgm:prSet>
      <dgm:spPr/>
    </dgm:pt>
    <dgm:pt modelId="{DD9EF4BE-D9E9-40E2-90DF-C84E4A944202}" type="pres">
      <dgm:prSet presAssocID="{6236CB00-B3D0-451A-BAE5-DB47DEC553B8}" presName="rootComposite" presStyleCnt="0"/>
      <dgm:spPr/>
    </dgm:pt>
    <dgm:pt modelId="{89BD88C2-6713-4D2C-BF6A-3B8186820424}" type="pres">
      <dgm:prSet presAssocID="{6236CB00-B3D0-451A-BAE5-DB47DEC553B8}" presName="rootText" presStyleLbl="node4" presStyleIdx="10" presStyleCnt="12">
        <dgm:presLayoutVars>
          <dgm:chPref val="3"/>
        </dgm:presLayoutVars>
      </dgm:prSet>
      <dgm:spPr/>
    </dgm:pt>
    <dgm:pt modelId="{BA45AA45-FE78-4307-BBA7-5FF216E9420C}" type="pres">
      <dgm:prSet presAssocID="{6236CB00-B3D0-451A-BAE5-DB47DEC553B8}" presName="rootConnector" presStyleLbl="node4" presStyleIdx="10" presStyleCnt="12"/>
      <dgm:spPr/>
    </dgm:pt>
    <dgm:pt modelId="{DBC65254-087A-4C9F-8719-3A4C92399C19}" type="pres">
      <dgm:prSet presAssocID="{6236CB00-B3D0-451A-BAE5-DB47DEC553B8}" presName="hierChild4" presStyleCnt="0"/>
      <dgm:spPr/>
    </dgm:pt>
    <dgm:pt modelId="{44C5B146-55CD-49AF-9081-5AFA8AEC8D94}" type="pres">
      <dgm:prSet presAssocID="{6236CB00-B3D0-451A-BAE5-DB47DEC553B8}" presName="hierChild5" presStyleCnt="0"/>
      <dgm:spPr/>
    </dgm:pt>
    <dgm:pt modelId="{88D9A713-4471-4BAE-B796-EFC55B13D445}" type="pres">
      <dgm:prSet presAssocID="{117B90FA-B46E-4FD8-8194-1EF4C23292A2}" presName="Name37" presStyleLbl="parChTrans1D4" presStyleIdx="11" presStyleCnt="12"/>
      <dgm:spPr/>
    </dgm:pt>
    <dgm:pt modelId="{0F3D6ED0-A23A-491A-8ABB-A3AD732A058E}" type="pres">
      <dgm:prSet presAssocID="{1585CAAC-5334-45DD-BC01-5E3FD8D14DD5}" presName="hierRoot2" presStyleCnt="0">
        <dgm:presLayoutVars>
          <dgm:hierBranch val="init"/>
        </dgm:presLayoutVars>
      </dgm:prSet>
      <dgm:spPr/>
    </dgm:pt>
    <dgm:pt modelId="{0E80AD89-AA57-4A4C-A90A-5C58080AA32D}" type="pres">
      <dgm:prSet presAssocID="{1585CAAC-5334-45DD-BC01-5E3FD8D14DD5}" presName="rootComposite" presStyleCnt="0"/>
      <dgm:spPr/>
    </dgm:pt>
    <dgm:pt modelId="{C7782E42-6641-4CF0-844C-54B3234AB06C}" type="pres">
      <dgm:prSet presAssocID="{1585CAAC-5334-45DD-BC01-5E3FD8D14DD5}" presName="rootText" presStyleLbl="node4" presStyleIdx="11" presStyleCnt="12" custLinFactNeighborY="5187">
        <dgm:presLayoutVars>
          <dgm:chPref val="3"/>
        </dgm:presLayoutVars>
      </dgm:prSet>
      <dgm:spPr/>
    </dgm:pt>
    <dgm:pt modelId="{D6466D0D-4F67-4F0E-BCBD-08AE0834E95E}" type="pres">
      <dgm:prSet presAssocID="{1585CAAC-5334-45DD-BC01-5E3FD8D14DD5}" presName="rootConnector" presStyleLbl="node4" presStyleIdx="11" presStyleCnt="12"/>
      <dgm:spPr/>
    </dgm:pt>
    <dgm:pt modelId="{78A46039-FAE8-4E27-A0C5-F761DF482A79}" type="pres">
      <dgm:prSet presAssocID="{1585CAAC-5334-45DD-BC01-5E3FD8D14DD5}" presName="hierChild4" presStyleCnt="0"/>
      <dgm:spPr/>
    </dgm:pt>
    <dgm:pt modelId="{7B9297CF-A77E-4CE3-95B9-5698CE9992CA}" type="pres">
      <dgm:prSet presAssocID="{1585CAAC-5334-45DD-BC01-5E3FD8D14DD5}" presName="hierChild5" presStyleCnt="0"/>
      <dgm:spPr/>
    </dgm:pt>
    <dgm:pt modelId="{6515ECFB-92A6-428B-92B8-B411C1E87733}" type="pres">
      <dgm:prSet presAssocID="{1A271976-0ABA-4388-8638-5AFAF3ABC14B}" presName="hierChild5" presStyleCnt="0"/>
      <dgm:spPr/>
    </dgm:pt>
    <dgm:pt modelId="{DD324EA4-AB46-494F-8E4B-774E947DB64C}" type="pres">
      <dgm:prSet presAssocID="{E7BA6A60-5451-4E2B-8A15-7DCC78AEFA2C}" presName="hierChild5" presStyleCnt="0"/>
      <dgm:spPr/>
    </dgm:pt>
    <dgm:pt modelId="{7D29E01A-ABD4-4BCB-BC17-6FAB7BF00367}" type="pres">
      <dgm:prSet presAssocID="{DA189EB3-35BD-4DF8-9082-04D64890F387}" presName="hierChild5" presStyleCnt="0"/>
      <dgm:spPr/>
    </dgm:pt>
    <dgm:pt modelId="{694C0B4B-9E4D-4CB1-B2C5-A16F7978EB6C}" type="pres">
      <dgm:prSet presAssocID="{11851F4A-B471-41B4-9A5D-F2BB4E75A4B6}" presName="hierChild3" presStyleCnt="0"/>
      <dgm:spPr/>
    </dgm:pt>
  </dgm:ptLst>
  <dgm:cxnLst>
    <dgm:cxn modelId="{D6869B03-D659-43CB-B511-6588C727C9F0}" type="presOf" srcId="{54737DB1-800D-4437-9F52-997C38284905}" destId="{E7B6A757-766D-442C-A0F6-75E65C61C26B}" srcOrd="0" destOrd="0" presId="urn:microsoft.com/office/officeart/2005/8/layout/orgChart1"/>
    <dgm:cxn modelId="{70CFFD06-C336-4A72-AA31-56AAD0FFADCC}" srcId="{88D05D7C-06DB-48AE-852C-5950BDF0CCD1}" destId="{0A476732-9CBE-4245-A83E-BB385AFAF4BD}" srcOrd="0" destOrd="0" parTransId="{C9CE2E4E-353B-474E-9073-32C76934DD84}" sibTransId="{61CFF84E-412D-46B3-82FB-931C2C483101}"/>
    <dgm:cxn modelId="{20488B0A-A74E-4C26-B404-1DED85A3F365}" type="presOf" srcId="{11851F4A-B471-41B4-9A5D-F2BB4E75A4B6}" destId="{F2E3D58E-1627-49DF-9E68-30DD9459C8C6}" srcOrd="1" destOrd="0" presId="urn:microsoft.com/office/officeart/2005/8/layout/orgChart1"/>
    <dgm:cxn modelId="{C3C5EA0E-5764-475E-B697-B49351B28AF0}" srcId="{1A271976-0ABA-4388-8638-5AFAF3ABC14B}" destId="{1585CAAC-5334-45DD-BC01-5E3FD8D14DD5}" srcOrd="2" destOrd="0" parTransId="{117B90FA-B46E-4FD8-8194-1EF4C23292A2}" sibTransId="{F545EC83-6433-4B71-B4F6-E947F0F3F0F2}"/>
    <dgm:cxn modelId="{45D69B15-B4C4-4AF6-8DD9-49E2227608B9}" srcId="{DA189EB3-35BD-4DF8-9082-04D64890F387}" destId="{E7BA6A60-5451-4E2B-8A15-7DCC78AEFA2C}" srcOrd="1" destOrd="0" parTransId="{C538977A-E83F-4330-BA35-EAE09A9DF63B}" sibTransId="{020C1697-34B3-480B-A4D1-2AD00B070E57}"/>
    <dgm:cxn modelId="{3B584719-2102-4DD6-BED3-E6A3272F4DE3}" type="presOf" srcId="{B7959DB6-811B-49B2-A68D-3C873FCB0F9F}" destId="{827274ED-4DCB-4A58-998C-7F3C23CCF129}" srcOrd="0" destOrd="0" presId="urn:microsoft.com/office/officeart/2005/8/layout/orgChart1"/>
    <dgm:cxn modelId="{C75E5025-C93A-4CF9-98A6-8C0FB73B5713}" srcId="{1A271976-0ABA-4388-8638-5AFAF3ABC14B}" destId="{E8644B2E-619B-4F58-957C-01E2FD85BD43}" srcOrd="0" destOrd="0" parTransId="{29BD7948-C4FD-4A5D-81C8-66B6B5E0FCFF}" sibTransId="{686B3669-F3CA-43B1-893A-C452FA17B11F}"/>
    <dgm:cxn modelId="{1C26CC28-F979-4AD7-BBD6-5E791A4B2D1D}" type="presOf" srcId="{B7959DB6-811B-49B2-A68D-3C873FCB0F9F}" destId="{B901AAA1-982A-4543-B20E-3B9394C3D1A2}" srcOrd="1" destOrd="0" presId="urn:microsoft.com/office/officeart/2005/8/layout/orgChart1"/>
    <dgm:cxn modelId="{B2881B2D-A4D2-449B-94F9-2CB133747316}" type="presOf" srcId="{20B949FF-F226-4AE7-942E-AB96D1A7DD1F}" destId="{6D3AD543-2654-4329-8F0B-3AE22E9388A0}" srcOrd="0" destOrd="0" presId="urn:microsoft.com/office/officeart/2005/8/layout/orgChart1"/>
    <dgm:cxn modelId="{A344C62E-7DA7-4BF1-BFEC-BBEA3D5B3088}" type="presOf" srcId="{9BE0C38A-D53B-4FEC-8A7C-0185B263DBF4}" destId="{5177C242-E48F-43F9-8828-17091F92B9BD}" srcOrd="1" destOrd="0" presId="urn:microsoft.com/office/officeart/2005/8/layout/orgChart1"/>
    <dgm:cxn modelId="{E1AAB22F-A8BC-465C-A46B-DD5B0842DAE1}" type="presOf" srcId="{E35020C3-A6DF-42F5-81A3-5B66DBB8FA17}" destId="{00B49476-9156-406A-B54B-D7391BA7A242}" srcOrd="0" destOrd="0" presId="urn:microsoft.com/office/officeart/2005/8/layout/orgChart1"/>
    <dgm:cxn modelId="{F5EC7131-35C7-4194-BF4E-77450BB209ED}" type="presOf" srcId="{B73D3536-84CC-4D12-950E-9DB792154A7F}" destId="{9B1B34F4-1E18-4470-8216-427DD9C40458}" srcOrd="1" destOrd="0" presId="urn:microsoft.com/office/officeart/2005/8/layout/orgChart1"/>
    <dgm:cxn modelId="{CB3D5237-635E-41C6-BDF3-BB6721505665}" type="presOf" srcId="{DA189EB3-35BD-4DF8-9082-04D64890F387}" destId="{ADC4BD79-AE46-44C6-A32B-215B71E67B73}" srcOrd="1" destOrd="0" presId="urn:microsoft.com/office/officeart/2005/8/layout/orgChart1"/>
    <dgm:cxn modelId="{8B8CD338-7F59-4BAE-AA0A-9BD75A2F8689}" type="presOf" srcId="{1A271976-0ABA-4388-8638-5AFAF3ABC14B}" destId="{0E60DBA2-6E4C-4B3E-9E39-A49946829076}" srcOrd="0" destOrd="0" presId="urn:microsoft.com/office/officeart/2005/8/layout/orgChart1"/>
    <dgm:cxn modelId="{954A393B-C26E-480D-9012-4EBF9E64E68B}" srcId="{88D05D7C-06DB-48AE-852C-5950BDF0CCD1}" destId="{20B949FF-F226-4AE7-942E-AB96D1A7DD1F}" srcOrd="1" destOrd="0" parTransId="{401347A0-75BA-4FF2-9AB9-E884ED462B93}" sibTransId="{00AB2B4D-6B93-4111-A33E-A03FD6E26EFF}"/>
    <dgm:cxn modelId="{0997ED3C-134C-42B2-A447-0559A4B5C081}" type="presOf" srcId="{C9BAD8BD-0D5F-40F1-A74A-93A6D7B69DFE}" destId="{643C9CA7-2DD9-4509-A3A4-881E64BA2E01}" srcOrd="1" destOrd="0" presId="urn:microsoft.com/office/officeart/2005/8/layout/orgChart1"/>
    <dgm:cxn modelId="{3B75533D-E2DD-4521-BB04-3C392695CF8C}" srcId="{88D05D7C-06DB-48AE-852C-5950BDF0CCD1}" destId="{CD1EBF3D-9C21-4544-AD7A-B33DCDC156F2}" srcOrd="3" destOrd="0" parTransId="{21F0747B-ED2F-409D-8AEF-45E8F9DD34BF}" sibTransId="{CD079E4A-1428-4FAC-B422-6B95D6737053}"/>
    <dgm:cxn modelId="{069A593E-D020-41CA-8ED1-F123501038F7}" type="presOf" srcId="{E8644B2E-619B-4F58-957C-01E2FD85BD43}" destId="{14A55EE2-0657-416C-AB87-25574A40AFC1}" srcOrd="1" destOrd="0" presId="urn:microsoft.com/office/officeart/2005/8/layout/orgChart1"/>
    <dgm:cxn modelId="{21F1A23E-75BE-4611-A2A1-9DCF88BDE92F}" type="presOf" srcId="{2D49D347-1D39-4E70-94A2-0B2D7F4D5C8F}" destId="{A6F2735E-6712-4AE1-A229-804D73C9E12A}" srcOrd="0" destOrd="0" presId="urn:microsoft.com/office/officeart/2005/8/layout/orgChart1"/>
    <dgm:cxn modelId="{58DBC25D-DC25-46C6-891C-715B6DF47DA4}" srcId="{9605D1A7-F7A2-4944-A150-2B7123E8EED7}" destId="{11851F4A-B471-41B4-9A5D-F2BB4E75A4B6}" srcOrd="0" destOrd="0" parTransId="{ECC639E2-5C5C-4DC8-ABA9-CC1487F3F91C}" sibTransId="{07F10D89-071E-4F85-AF9A-4DF4B645433D}"/>
    <dgm:cxn modelId="{368AAA5E-EE4E-44E1-A5C3-09E003849A2C}" type="presOf" srcId="{9605D1A7-F7A2-4944-A150-2B7123E8EED7}" destId="{B9D9CBED-90F2-4495-BEE1-917A708E4697}" srcOrd="0" destOrd="0" presId="urn:microsoft.com/office/officeart/2005/8/layout/orgChart1"/>
    <dgm:cxn modelId="{3398C741-5BF4-41C9-B815-AF0406659196}" srcId="{0A476732-9CBE-4245-A83E-BB385AFAF4BD}" destId="{C9BAD8BD-0D5F-40F1-A74A-93A6D7B69DFE}" srcOrd="0" destOrd="0" parTransId="{E35020C3-A6DF-42F5-81A3-5B66DBB8FA17}" sibTransId="{ABA9B52B-74AA-49E2-B5AE-E49E81A64569}"/>
    <dgm:cxn modelId="{8303ED61-F372-4306-87C2-DF658F306D04}" type="presOf" srcId="{C9BAD8BD-0D5F-40F1-A74A-93A6D7B69DFE}" destId="{0525B744-C03A-4247-A7D3-D9BE22EA951D}" srcOrd="0" destOrd="0" presId="urn:microsoft.com/office/officeart/2005/8/layout/orgChart1"/>
    <dgm:cxn modelId="{F2005742-13EC-4149-975D-F1C510066AE2}" srcId="{88D05D7C-06DB-48AE-852C-5950BDF0CCD1}" destId="{B7959DB6-811B-49B2-A68D-3C873FCB0F9F}" srcOrd="2" destOrd="0" parTransId="{5D0EA2C7-54F3-450A-BB92-98ECA92E0D8B}" sibTransId="{9F80A375-851A-45B4-93B2-17B1116F58CA}"/>
    <dgm:cxn modelId="{3AFECF64-8F62-4C35-833F-54907B88906E}" srcId="{DA189EB3-35BD-4DF8-9082-04D64890F387}" destId="{B73D3536-84CC-4D12-950E-9DB792154A7F}" srcOrd="0" destOrd="0" parTransId="{34197524-3EDD-4B1E-BE66-81B840B99662}" sibTransId="{8AD11C33-5F76-4188-A4C3-EEC8D6A0EFFF}"/>
    <dgm:cxn modelId="{5A9D8F65-E820-4A02-930B-6DE6E0EAFE67}" type="presOf" srcId="{E7BA6A60-5451-4E2B-8A15-7DCC78AEFA2C}" destId="{0BE6D266-5095-4F77-AEE9-E909E1383D01}" srcOrd="1" destOrd="0" presId="urn:microsoft.com/office/officeart/2005/8/layout/orgChart1"/>
    <dgm:cxn modelId="{6CFDE866-94C5-4085-881A-8267E22F4CBD}" type="presOf" srcId="{401347A0-75BA-4FF2-9AB9-E884ED462B93}" destId="{EA9CD6DC-E197-4A9A-9220-C82D92E7703B}" srcOrd="0" destOrd="0" presId="urn:microsoft.com/office/officeart/2005/8/layout/orgChart1"/>
    <dgm:cxn modelId="{E01F8C48-9FBB-4492-9D0C-ED235313C5F4}" type="presOf" srcId="{6236CB00-B3D0-451A-BAE5-DB47DEC553B8}" destId="{BA45AA45-FE78-4307-BBA7-5FF216E9420C}" srcOrd="1" destOrd="0" presId="urn:microsoft.com/office/officeart/2005/8/layout/orgChart1"/>
    <dgm:cxn modelId="{2EC4C249-9C56-4A00-8A96-07A6D2C7A3DB}" type="presOf" srcId="{1585CAAC-5334-45DD-BC01-5E3FD8D14DD5}" destId="{D6466D0D-4F67-4F0E-BCBD-08AE0834E95E}" srcOrd="1" destOrd="0" presId="urn:microsoft.com/office/officeart/2005/8/layout/orgChart1"/>
    <dgm:cxn modelId="{BB331D4D-45BB-46F9-A641-11424A061958}" srcId="{0A476732-9CBE-4245-A83E-BB385AFAF4BD}" destId="{9BE0C38A-D53B-4FEC-8A7C-0185B263DBF4}" srcOrd="1" destOrd="0" parTransId="{57A7976E-CE5C-4630-8C07-6B9B1236AEF5}" sibTransId="{3F79309C-831C-4E87-886C-F858A3CC2CF2}"/>
    <dgm:cxn modelId="{9A66D451-4B67-4769-B257-3A834E274ACC}" srcId="{88D05D7C-06DB-48AE-852C-5950BDF0CCD1}" destId="{2D49D347-1D39-4E70-94A2-0B2D7F4D5C8F}" srcOrd="4" destOrd="0" parTransId="{B7C4BDEC-56E3-4B24-ADC5-DDE20A0C3BC3}" sibTransId="{95B55564-8677-4B50-A9F8-0ABEBDF7F3E4}"/>
    <dgm:cxn modelId="{E2386655-516B-4A75-8B47-6B90DE7DA51E}" type="presOf" srcId="{20B949FF-F226-4AE7-942E-AB96D1A7DD1F}" destId="{20AC2484-2BF1-4DB3-8739-BF933537F78A}" srcOrd="1" destOrd="0" presId="urn:microsoft.com/office/officeart/2005/8/layout/orgChart1"/>
    <dgm:cxn modelId="{1F67E75A-FCBD-4AF1-A3A1-F30368975593}" type="presOf" srcId="{C9CE2E4E-353B-474E-9073-32C76934DD84}" destId="{77C79CF1-8BEE-4419-8C07-499D006D47CB}" srcOrd="0" destOrd="0" presId="urn:microsoft.com/office/officeart/2005/8/layout/orgChart1"/>
    <dgm:cxn modelId="{15BE0F7B-1718-474E-A91B-0AFAF9A31321}" type="presOf" srcId="{9BE0C38A-D53B-4FEC-8A7C-0185B263DBF4}" destId="{B7785603-1274-4F28-BC50-654E79B0B98F}" srcOrd="0" destOrd="0" presId="urn:microsoft.com/office/officeart/2005/8/layout/orgChart1"/>
    <dgm:cxn modelId="{4DC57E7B-2A69-45C4-B4A5-073C1B85DFC0}" type="presOf" srcId="{1585CAAC-5334-45DD-BC01-5E3FD8D14DD5}" destId="{C7782E42-6641-4CF0-844C-54B3234AB06C}" srcOrd="0" destOrd="0" presId="urn:microsoft.com/office/officeart/2005/8/layout/orgChart1"/>
    <dgm:cxn modelId="{D5F09A7C-C787-4D79-9E1A-E2A14B8E3880}" type="presOf" srcId="{B7C4BDEC-56E3-4B24-ADC5-DDE20A0C3BC3}" destId="{9CB42C1B-3D3D-452B-BE2C-6EF665F0A3CE}" srcOrd="0" destOrd="0" presId="urn:microsoft.com/office/officeart/2005/8/layout/orgChart1"/>
    <dgm:cxn modelId="{3FBDB07D-5609-4508-A8B0-72D32E1AD703}" type="presOf" srcId="{6236CB00-B3D0-451A-BAE5-DB47DEC553B8}" destId="{89BD88C2-6713-4D2C-BF6A-3B8186820424}" srcOrd="0" destOrd="0" presId="urn:microsoft.com/office/officeart/2005/8/layout/orgChart1"/>
    <dgm:cxn modelId="{A9583881-28A4-42A4-96F0-5C97301B6C81}" srcId="{1A271976-0ABA-4388-8638-5AFAF3ABC14B}" destId="{6236CB00-B3D0-451A-BAE5-DB47DEC553B8}" srcOrd="1" destOrd="0" parTransId="{54737DB1-800D-4437-9F52-997C38284905}" sibTransId="{A74E3557-9698-4D19-B583-3A5DFFD46692}"/>
    <dgm:cxn modelId="{7EE44081-48C5-48B8-948C-9A40E0142A36}" type="presOf" srcId="{B73D3536-84CC-4D12-950E-9DB792154A7F}" destId="{D06A545F-BFB7-4157-B172-A8383EAE70AA}" srcOrd="0" destOrd="0" presId="urn:microsoft.com/office/officeart/2005/8/layout/orgChart1"/>
    <dgm:cxn modelId="{D685F48D-C8F9-47C3-8D9F-9FB0F196ED21}" type="presOf" srcId="{1A271976-0ABA-4388-8638-5AFAF3ABC14B}" destId="{D14C219D-7E8E-4096-B5BA-3FF283E4E065}" srcOrd="1" destOrd="0" presId="urn:microsoft.com/office/officeart/2005/8/layout/orgChart1"/>
    <dgm:cxn modelId="{1E63E291-894D-482C-8DA6-A045DF63C888}" type="presOf" srcId="{B33A2997-2478-44C2-A75C-5B2A0A80FFB7}" destId="{A324FA2A-B9C6-4F2C-8A8D-1E94DB6F385C}" srcOrd="0" destOrd="0" presId="urn:microsoft.com/office/officeart/2005/8/layout/orgChart1"/>
    <dgm:cxn modelId="{23AF3198-1BF6-49ED-901A-9E4CC8F16755}" type="presOf" srcId="{88D05D7C-06DB-48AE-852C-5950BDF0CCD1}" destId="{24BF6EC9-71EE-4AF9-8F83-69A842390952}" srcOrd="1" destOrd="0" presId="urn:microsoft.com/office/officeart/2005/8/layout/orgChart1"/>
    <dgm:cxn modelId="{5E8CD39B-CE1E-4CB8-B5C1-2EBF9E6CC75B}" type="presOf" srcId="{E8644B2E-619B-4F58-957C-01E2FD85BD43}" destId="{FC81E808-921E-4BAB-BD59-24C60DEAB428}" srcOrd="0" destOrd="0" presId="urn:microsoft.com/office/officeart/2005/8/layout/orgChart1"/>
    <dgm:cxn modelId="{76800DA2-E100-4E29-8BD7-EB7A92DA318B}" type="presOf" srcId="{29BD7948-C4FD-4A5D-81C8-66B6B5E0FCFF}" destId="{84EC2F23-16CB-4D56-A1A0-DF7A5755BBA9}" srcOrd="0" destOrd="0" presId="urn:microsoft.com/office/officeart/2005/8/layout/orgChart1"/>
    <dgm:cxn modelId="{618682A2-096D-41AE-9BF2-31DDF05FC911}" srcId="{B73D3536-84CC-4D12-950E-9DB792154A7F}" destId="{88D05D7C-06DB-48AE-852C-5950BDF0CCD1}" srcOrd="0" destOrd="0" parTransId="{B33A2997-2478-44C2-A75C-5B2A0A80FFB7}" sibTransId="{67C9C709-8A12-4595-A362-94CBA104C476}"/>
    <dgm:cxn modelId="{25B2E4A6-23B9-4C3B-9F25-E53547274140}" type="presOf" srcId="{CD1EBF3D-9C21-4544-AD7A-B33DCDC156F2}" destId="{5EF12ED2-A68F-40E7-9E60-7085827ECA3F}" srcOrd="1" destOrd="0" presId="urn:microsoft.com/office/officeart/2005/8/layout/orgChart1"/>
    <dgm:cxn modelId="{65921CAB-F4A1-4FB0-86FF-592B81DB280A}" type="presOf" srcId="{2D49D347-1D39-4E70-94A2-0B2D7F4D5C8F}" destId="{7173762D-DBF4-43E3-B021-CD42FB5CAE67}" srcOrd="1" destOrd="0" presId="urn:microsoft.com/office/officeart/2005/8/layout/orgChart1"/>
    <dgm:cxn modelId="{154180AB-70E4-4312-AD83-094AF7847E78}" type="presOf" srcId="{CD1EBF3D-9C21-4544-AD7A-B33DCDC156F2}" destId="{9EAA0B37-AA3E-4D3C-8E63-BDF86FB06BB8}" srcOrd="0" destOrd="0" presId="urn:microsoft.com/office/officeart/2005/8/layout/orgChart1"/>
    <dgm:cxn modelId="{6ADD2DB6-D0D2-4124-AF57-89CE1129B114}" type="presOf" srcId="{37E82B99-550D-4718-ADEF-33C09057EBB2}" destId="{4E17B033-E41C-441B-854C-0605F9B8082A}" srcOrd="0" destOrd="0" presId="urn:microsoft.com/office/officeart/2005/8/layout/orgChart1"/>
    <dgm:cxn modelId="{EA1DD5BD-AA03-4040-AB6B-EFCE248482D0}" srcId="{E7BA6A60-5451-4E2B-8A15-7DCC78AEFA2C}" destId="{1A271976-0ABA-4388-8638-5AFAF3ABC14B}" srcOrd="0" destOrd="0" parTransId="{DD25D6B0-3EEA-425B-BD2B-C9B90C98F0CF}" sibTransId="{23C28255-9D2F-4A10-94C0-4EEB84FE22E6}"/>
    <dgm:cxn modelId="{939093BE-E92C-4C00-BB29-F5C545BE4FC7}" type="presOf" srcId="{DA189EB3-35BD-4DF8-9082-04D64890F387}" destId="{C092BD3E-5FBF-4EF6-B427-760A474F2ABE}" srcOrd="0" destOrd="0" presId="urn:microsoft.com/office/officeart/2005/8/layout/orgChart1"/>
    <dgm:cxn modelId="{2BB899BF-AF3A-4076-BCEB-97E1A73F3126}" type="presOf" srcId="{34197524-3EDD-4B1E-BE66-81B840B99662}" destId="{726ADE62-C77D-429F-A435-73260A01F8FA}" srcOrd="0" destOrd="0" presId="urn:microsoft.com/office/officeart/2005/8/layout/orgChart1"/>
    <dgm:cxn modelId="{2FFBE8CB-9686-43D7-8B00-19C8AF9A0250}" type="presOf" srcId="{0A476732-9CBE-4245-A83E-BB385AFAF4BD}" destId="{8195BA1A-1DCD-437E-B173-DE2C7A5B4B62}" srcOrd="1" destOrd="0" presId="urn:microsoft.com/office/officeart/2005/8/layout/orgChart1"/>
    <dgm:cxn modelId="{A469FAD0-3232-4438-90DA-9AE20CCF6B03}" type="presOf" srcId="{117B90FA-B46E-4FD8-8194-1EF4C23292A2}" destId="{88D9A713-4471-4BAE-B796-EFC55B13D445}" srcOrd="0" destOrd="0" presId="urn:microsoft.com/office/officeart/2005/8/layout/orgChart1"/>
    <dgm:cxn modelId="{10517CD1-3CC9-44FC-BF98-886BB311C305}" type="presOf" srcId="{21F0747B-ED2F-409D-8AEF-45E8F9DD34BF}" destId="{42E0CD63-7149-42CE-B0D3-DB1620FABA52}" srcOrd="0" destOrd="0" presId="urn:microsoft.com/office/officeart/2005/8/layout/orgChart1"/>
    <dgm:cxn modelId="{6633C3D2-E91C-47A4-A3A6-ED6AF6320166}" type="presOf" srcId="{88D05D7C-06DB-48AE-852C-5950BDF0CCD1}" destId="{506EA628-0E32-405D-A724-766F4F101A4C}" srcOrd="0" destOrd="0" presId="urn:microsoft.com/office/officeart/2005/8/layout/orgChart1"/>
    <dgm:cxn modelId="{136658D7-8E13-4A46-933D-3B54ADB56B98}" type="presOf" srcId="{E7BA6A60-5451-4E2B-8A15-7DCC78AEFA2C}" destId="{BF4682C4-C627-4558-8BEF-FCF67E3702B1}" srcOrd="0" destOrd="0" presId="urn:microsoft.com/office/officeart/2005/8/layout/orgChart1"/>
    <dgm:cxn modelId="{26FF2DDD-F0A9-443E-BC80-62A6261BAEE9}" type="presOf" srcId="{11851F4A-B471-41B4-9A5D-F2BB4E75A4B6}" destId="{0EF41D01-E1D6-469B-A4FC-BCF46609CFA5}" srcOrd="0" destOrd="0" presId="urn:microsoft.com/office/officeart/2005/8/layout/orgChart1"/>
    <dgm:cxn modelId="{C6A222EB-F9AE-4438-99FE-5621F8AFF4A0}" type="presOf" srcId="{5D0EA2C7-54F3-450A-BB92-98ECA92E0D8B}" destId="{527468C7-2D59-42F9-BBB7-55813E9FCCF2}" srcOrd="0" destOrd="0" presId="urn:microsoft.com/office/officeart/2005/8/layout/orgChart1"/>
    <dgm:cxn modelId="{511188EF-CA53-4965-AE8C-EB00BF1B6226}" type="presOf" srcId="{57A7976E-CE5C-4630-8C07-6B9B1236AEF5}" destId="{B8E08615-041B-4A7E-AA44-3DDEBEF773DC}" srcOrd="0" destOrd="0" presId="urn:microsoft.com/office/officeart/2005/8/layout/orgChart1"/>
    <dgm:cxn modelId="{21778CEF-1DA2-4B5A-A441-7F31FF278884}" srcId="{11851F4A-B471-41B4-9A5D-F2BB4E75A4B6}" destId="{DA189EB3-35BD-4DF8-9082-04D64890F387}" srcOrd="0" destOrd="0" parTransId="{37E82B99-550D-4718-ADEF-33C09057EBB2}" sibTransId="{6A42B8E0-774F-4FE9-B85B-06ACAB768321}"/>
    <dgm:cxn modelId="{E001ADF8-FA55-4C31-A75C-D34FA9DEBE27}" type="presOf" srcId="{0A476732-9CBE-4245-A83E-BB385AFAF4BD}" destId="{C12D723C-BA5F-461D-BD17-049898A7AAA3}" srcOrd="0" destOrd="0" presId="urn:microsoft.com/office/officeart/2005/8/layout/orgChart1"/>
    <dgm:cxn modelId="{A721BCFC-5E48-4519-9CB2-940997903DBD}" type="presOf" srcId="{DD25D6B0-3EEA-425B-BD2B-C9B90C98F0CF}" destId="{FD0E7F4C-6806-43CB-B77C-83D161963C1B}" srcOrd="0" destOrd="0" presId="urn:microsoft.com/office/officeart/2005/8/layout/orgChart1"/>
    <dgm:cxn modelId="{504B91FE-A0B0-4E51-88F0-45C84DA9C6BD}" type="presOf" srcId="{C538977A-E83F-4330-BA35-EAE09A9DF63B}" destId="{A66A1875-5409-4FD5-8128-B51E58B7EFEF}" srcOrd="0" destOrd="0" presId="urn:microsoft.com/office/officeart/2005/8/layout/orgChart1"/>
    <dgm:cxn modelId="{09C0DC54-5DCB-4B7F-94E3-EC338E9E9778}" type="presParOf" srcId="{B9D9CBED-90F2-4495-BEE1-917A708E4697}" destId="{69E8FFE5-C83D-4471-A3D5-AEF375959E77}" srcOrd="0" destOrd="0" presId="urn:microsoft.com/office/officeart/2005/8/layout/orgChart1"/>
    <dgm:cxn modelId="{E26D0AB9-32AA-4171-A63E-850FC32C7BED}" type="presParOf" srcId="{69E8FFE5-C83D-4471-A3D5-AEF375959E77}" destId="{D64AB270-CFCF-4E37-83D5-7F3A59560A84}" srcOrd="0" destOrd="0" presId="urn:microsoft.com/office/officeart/2005/8/layout/orgChart1"/>
    <dgm:cxn modelId="{EC71E4EA-BE72-499D-8A05-99529860AE5A}" type="presParOf" srcId="{D64AB270-CFCF-4E37-83D5-7F3A59560A84}" destId="{0EF41D01-E1D6-469B-A4FC-BCF46609CFA5}" srcOrd="0" destOrd="0" presId="urn:microsoft.com/office/officeart/2005/8/layout/orgChart1"/>
    <dgm:cxn modelId="{F2A2EBB5-C514-4FF7-8542-16D9337EADEC}" type="presParOf" srcId="{D64AB270-CFCF-4E37-83D5-7F3A59560A84}" destId="{F2E3D58E-1627-49DF-9E68-30DD9459C8C6}" srcOrd="1" destOrd="0" presId="urn:microsoft.com/office/officeart/2005/8/layout/orgChart1"/>
    <dgm:cxn modelId="{411FC56A-CA3E-4D68-A644-A4B7E2474D20}" type="presParOf" srcId="{69E8FFE5-C83D-4471-A3D5-AEF375959E77}" destId="{A66CC9A0-1939-4A45-A0A7-B6263309400B}" srcOrd="1" destOrd="0" presId="urn:microsoft.com/office/officeart/2005/8/layout/orgChart1"/>
    <dgm:cxn modelId="{54F6F79D-99CF-4A22-80AE-99EA6E0B8616}" type="presParOf" srcId="{A66CC9A0-1939-4A45-A0A7-B6263309400B}" destId="{4E17B033-E41C-441B-854C-0605F9B8082A}" srcOrd="0" destOrd="0" presId="urn:microsoft.com/office/officeart/2005/8/layout/orgChart1"/>
    <dgm:cxn modelId="{D563B2AD-7182-4AEA-8C3F-662DC018AE6C}" type="presParOf" srcId="{A66CC9A0-1939-4A45-A0A7-B6263309400B}" destId="{A1A8881D-DAD1-4881-99DF-7112DA8172F0}" srcOrd="1" destOrd="0" presId="urn:microsoft.com/office/officeart/2005/8/layout/orgChart1"/>
    <dgm:cxn modelId="{49287D8D-95D0-498D-AEFC-80D6A0F02DA8}" type="presParOf" srcId="{A1A8881D-DAD1-4881-99DF-7112DA8172F0}" destId="{716C7FEC-03B1-47CB-B430-FF4C2EC2E197}" srcOrd="0" destOrd="0" presId="urn:microsoft.com/office/officeart/2005/8/layout/orgChart1"/>
    <dgm:cxn modelId="{9AB5B6DC-2FF8-4729-AE50-AF6532FC2A3C}" type="presParOf" srcId="{716C7FEC-03B1-47CB-B430-FF4C2EC2E197}" destId="{C092BD3E-5FBF-4EF6-B427-760A474F2ABE}" srcOrd="0" destOrd="0" presId="urn:microsoft.com/office/officeart/2005/8/layout/orgChart1"/>
    <dgm:cxn modelId="{C1F23FA0-2D18-4CA6-BE7F-5199D615B09F}" type="presParOf" srcId="{716C7FEC-03B1-47CB-B430-FF4C2EC2E197}" destId="{ADC4BD79-AE46-44C6-A32B-215B71E67B73}" srcOrd="1" destOrd="0" presId="urn:microsoft.com/office/officeart/2005/8/layout/orgChart1"/>
    <dgm:cxn modelId="{1C14E1A0-50C7-4B04-B91F-B583F1561602}" type="presParOf" srcId="{A1A8881D-DAD1-4881-99DF-7112DA8172F0}" destId="{66F96CD0-4069-4AAB-BD4E-010A36D60E21}" srcOrd="1" destOrd="0" presId="urn:microsoft.com/office/officeart/2005/8/layout/orgChart1"/>
    <dgm:cxn modelId="{7BA7B827-4125-48C3-B33B-1ABA1923B0A9}" type="presParOf" srcId="{66F96CD0-4069-4AAB-BD4E-010A36D60E21}" destId="{726ADE62-C77D-429F-A435-73260A01F8FA}" srcOrd="0" destOrd="0" presId="urn:microsoft.com/office/officeart/2005/8/layout/orgChart1"/>
    <dgm:cxn modelId="{B4108CE1-CE87-4EFA-99BB-69F800AECD5F}" type="presParOf" srcId="{66F96CD0-4069-4AAB-BD4E-010A36D60E21}" destId="{E6F29A50-78C2-4378-9B54-8D2B73A4622D}" srcOrd="1" destOrd="0" presId="urn:microsoft.com/office/officeart/2005/8/layout/orgChart1"/>
    <dgm:cxn modelId="{6231DB9F-EF0D-4180-96AD-52EDFA079F06}" type="presParOf" srcId="{E6F29A50-78C2-4378-9B54-8D2B73A4622D}" destId="{77573C17-5A62-43A4-B8BA-B85C0BC88A4D}" srcOrd="0" destOrd="0" presId="urn:microsoft.com/office/officeart/2005/8/layout/orgChart1"/>
    <dgm:cxn modelId="{84840794-1842-4A58-887B-8E57BB34E3FA}" type="presParOf" srcId="{77573C17-5A62-43A4-B8BA-B85C0BC88A4D}" destId="{D06A545F-BFB7-4157-B172-A8383EAE70AA}" srcOrd="0" destOrd="0" presId="urn:microsoft.com/office/officeart/2005/8/layout/orgChart1"/>
    <dgm:cxn modelId="{A316D78E-F967-4E5E-9C6C-31E1B053AD8C}" type="presParOf" srcId="{77573C17-5A62-43A4-B8BA-B85C0BC88A4D}" destId="{9B1B34F4-1E18-4470-8216-427DD9C40458}" srcOrd="1" destOrd="0" presId="urn:microsoft.com/office/officeart/2005/8/layout/orgChart1"/>
    <dgm:cxn modelId="{AE9501C1-2451-48F4-B8FD-DCF9CF3B7BAA}" type="presParOf" srcId="{E6F29A50-78C2-4378-9B54-8D2B73A4622D}" destId="{4BEC496B-5B80-4EDE-8F0D-F37ADFFBCA34}" srcOrd="1" destOrd="0" presId="urn:microsoft.com/office/officeart/2005/8/layout/orgChart1"/>
    <dgm:cxn modelId="{219844F7-A37C-4C9E-BD3C-6BFAB3B7E1F6}" type="presParOf" srcId="{4BEC496B-5B80-4EDE-8F0D-F37ADFFBCA34}" destId="{A324FA2A-B9C6-4F2C-8A8D-1E94DB6F385C}" srcOrd="0" destOrd="0" presId="urn:microsoft.com/office/officeart/2005/8/layout/orgChart1"/>
    <dgm:cxn modelId="{E6EA42CC-0F5B-4627-B9B2-D9ECD25DD80B}" type="presParOf" srcId="{4BEC496B-5B80-4EDE-8F0D-F37ADFFBCA34}" destId="{51125D7B-B8C2-48A7-8AD9-A1D5004BF5CD}" srcOrd="1" destOrd="0" presId="urn:microsoft.com/office/officeart/2005/8/layout/orgChart1"/>
    <dgm:cxn modelId="{154E0992-C566-471F-A841-3BCDDB959C69}" type="presParOf" srcId="{51125D7B-B8C2-48A7-8AD9-A1D5004BF5CD}" destId="{DAD9DC1F-3191-49E0-A658-EC1D6EF69C5A}" srcOrd="0" destOrd="0" presId="urn:microsoft.com/office/officeart/2005/8/layout/orgChart1"/>
    <dgm:cxn modelId="{721EA238-3F88-4A87-A739-F8762F196830}" type="presParOf" srcId="{DAD9DC1F-3191-49E0-A658-EC1D6EF69C5A}" destId="{506EA628-0E32-405D-A724-766F4F101A4C}" srcOrd="0" destOrd="0" presId="urn:microsoft.com/office/officeart/2005/8/layout/orgChart1"/>
    <dgm:cxn modelId="{ECA900D9-CAD3-4D5C-ABC7-601DB661CE2C}" type="presParOf" srcId="{DAD9DC1F-3191-49E0-A658-EC1D6EF69C5A}" destId="{24BF6EC9-71EE-4AF9-8F83-69A842390952}" srcOrd="1" destOrd="0" presId="urn:microsoft.com/office/officeart/2005/8/layout/orgChart1"/>
    <dgm:cxn modelId="{D4522693-181C-48C0-89E6-113E48BF12A1}" type="presParOf" srcId="{51125D7B-B8C2-48A7-8AD9-A1D5004BF5CD}" destId="{E17FB01A-F10B-4B8C-A013-40CC5DDACB0E}" srcOrd="1" destOrd="0" presId="urn:microsoft.com/office/officeart/2005/8/layout/orgChart1"/>
    <dgm:cxn modelId="{062337AF-D995-41E0-9AF8-ABC968F91A05}" type="presParOf" srcId="{E17FB01A-F10B-4B8C-A013-40CC5DDACB0E}" destId="{77C79CF1-8BEE-4419-8C07-499D006D47CB}" srcOrd="0" destOrd="0" presId="urn:microsoft.com/office/officeart/2005/8/layout/orgChart1"/>
    <dgm:cxn modelId="{13C1AB88-65E2-4330-8169-E16877164D15}" type="presParOf" srcId="{E17FB01A-F10B-4B8C-A013-40CC5DDACB0E}" destId="{D72E3102-5559-422A-8495-CE997E8BBE4F}" srcOrd="1" destOrd="0" presId="urn:microsoft.com/office/officeart/2005/8/layout/orgChart1"/>
    <dgm:cxn modelId="{2E5CC69B-DF10-4504-8433-E369B2090929}" type="presParOf" srcId="{D72E3102-5559-422A-8495-CE997E8BBE4F}" destId="{74058D10-8602-4D5C-BA67-CEAA24014204}" srcOrd="0" destOrd="0" presId="urn:microsoft.com/office/officeart/2005/8/layout/orgChart1"/>
    <dgm:cxn modelId="{61F83561-4A30-4E8E-B2A3-3CD93CA71249}" type="presParOf" srcId="{74058D10-8602-4D5C-BA67-CEAA24014204}" destId="{C12D723C-BA5F-461D-BD17-049898A7AAA3}" srcOrd="0" destOrd="0" presId="urn:microsoft.com/office/officeart/2005/8/layout/orgChart1"/>
    <dgm:cxn modelId="{1045A1A5-6AFC-475E-94CC-22B7097C1FF3}" type="presParOf" srcId="{74058D10-8602-4D5C-BA67-CEAA24014204}" destId="{8195BA1A-1DCD-437E-B173-DE2C7A5B4B62}" srcOrd="1" destOrd="0" presId="urn:microsoft.com/office/officeart/2005/8/layout/orgChart1"/>
    <dgm:cxn modelId="{AE4E26B8-04F1-416A-BA8A-79FDBFECDAB6}" type="presParOf" srcId="{D72E3102-5559-422A-8495-CE997E8BBE4F}" destId="{84842933-FF81-49F4-B876-AE7258D7E79C}" srcOrd="1" destOrd="0" presId="urn:microsoft.com/office/officeart/2005/8/layout/orgChart1"/>
    <dgm:cxn modelId="{652DBB4C-C369-40DA-88CB-90B3E0662274}" type="presParOf" srcId="{84842933-FF81-49F4-B876-AE7258D7E79C}" destId="{00B49476-9156-406A-B54B-D7391BA7A242}" srcOrd="0" destOrd="0" presId="urn:microsoft.com/office/officeart/2005/8/layout/orgChart1"/>
    <dgm:cxn modelId="{EC2DA956-0610-421D-B2E7-06C166D7410D}" type="presParOf" srcId="{84842933-FF81-49F4-B876-AE7258D7E79C}" destId="{3EA37F3E-2DCE-4E8D-A68B-1F4FE1D6E151}" srcOrd="1" destOrd="0" presId="urn:microsoft.com/office/officeart/2005/8/layout/orgChart1"/>
    <dgm:cxn modelId="{5BCDE466-0528-42E2-803B-45FE2C5082D3}" type="presParOf" srcId="{3EA37F3E-2DCE-4E8D-A68B-1F4FE1D6E151}" destId="{8AF50C87-6537-4829-87FB-B25C7AF360B2}" srcOrd="0" destOrd="0" presId="urn:microsoft.com/office/officeart/2005/8/layout/orgChart1"/>
    <dgm:cxn modelId="{BD595662-66F5-4E2A-AA84-ECC36C1C79CB}" type="presParOf" srcId="{8AF50C87-6537-4829-87FB-B25C7AF360B2}" destId="{0525B744-C03A-4247-A7D3-D9BE22EA951D}" srcOrd="0" destOrd="0" presId="urn:microsoft.com/office/officeart/2005/8/layout/orgChart1"/>
    <dgm:cxn modelId="{302F7E94-469A-4B9B-8381-194D46DBCD23}" type="presParOf" srcId="{8AF50C87-6537-4829-87FB-B25C7AF360B2}" destId="{643C9CA7-2DD9-4509-A3A4-881E64BA2E01}" srcOrd="1" destOrd="0" presId="urn:microsoft.com/office/officeart/2005/8/layout/orgChart1"/>
    <dgm:cxn modelId="{70863174-066A-4F41-AFF8-6563FE553E4A}" type="presParOf" srcId="{3EA37F3E-2DCE-4E8D-A68B-1F4FE1D6E151}" destId="{11F5E8A5-D3A8-4FCF-8877-512D6548B40A}" srcOrd="1" destOrd="0" presId="urn:microsoft.com/office/officeart/2005/8/layout/orgChart1"/>
    <dgm:cxn modelId="{B9F9F4B2-D6F8-457F-9F3D-3EEBA1E191CD}" type="presParOf" srcId="{3EA37F3E-2DCE-4E8D-A68B-1F4FE1D6E151}" destId="{FF61E22B-ECEC-4D49-82E6-83CF4AC316A5}" srcOrd="2" destOrd="0" presId="urn:microsoft.com/office/officeart/2005/8/layout/orgChart1"/>
    <dgm:cxn modelId="{4936AB4A-1F9D-4177-9C57-E6A8CDC6B2E7}" type="presParOf" srcId="{84842933-FF81-49F4-B876-AE7258D7E79C}" destId="{B8E08615-041B-4A7E-AA44-3DDEBEF773DC}" srcOrd="2" destOrd="0" presId="urn:microsoft.com/office/officeart/2005/8/layout/orgChart1"/>
    <dgm:cxn modelId="{12884FFC-9144-46FB-99D2-5121792763ED}" type="presParOf" srcId="{84842933-FF81-49F4-B876-AE7258D7E79C}" destId="{945BC036-9203-4542-B8BE-B451BD2F35A1}" srcOrd="3" destOrd="0" presId="urn:microsoft.com/office/officeart/2005/8/layout/orgChart1"/>
    <dgm:cxn modelId="{AAEA5EE1-10D2-43D9-AF85-729116992558}" type="presParOf" srcId="{945BC036-9203-4542-B8BE-B451BD2F35A1}" destId="{440F13E2-6AD4-4D76-B2D1-6BFD952618DF}" srcOrd="0" destOrd="0" presId="urn:microsoft.com/office/officeart/2005/8/layout/orgChart1"/>
    <dgm:cxn modelId="{DBFF3933-5A30-451E-9B28-2D6BD9B1282C}" type="presParOf" srcId="{440F13E2-6AD4-4D76-B2D1-6BFD952618DF}" destId="{B7785603-1274-4F28-BC50-654E79B0B98F}" srcOrd="0" destOrd="0" presId="urn:microsoft.com/office/officeart/2005/8/layout/orgChart1"/>
    <dgm:cxn modelId="{4B3E5D04-CD26-493A-9DEC-BDCB95EA133F}" type="presParOf" srcId="{440F13E2-6AD4-4D76-B2D1-6BFD952618DF}" destId="{5177C242-E48F-43F9-8828-17091F92B9BD}" srcOrd="1" destOrd="0" presId="urn:microsoft.com/office/officeart/2005/8/layout/orgChart1"/>
    <dgm:cxn modelId="{00E66664-664B-4BDD-9D99-05BCD6E27ADD}" type="presParOf" srcId="{945BC036-9203-4542-B8BE-B451BD2F35A1}" destId="{436D7A64-7A17-44BA-AE5E-DB431B5D736F}" srcOrd="1" destOrd="0" presId="urn:microsoft.com/office/officeart/2005/8/layout/orgChart1"/>
    <dgm:cxn modelId="{B83E2468-A5F4-4A06-84AF-54A308A66857}" type="presParOf" srcId="{945BC036-9203-4542-B8BE-B451BD2F35A1}" destId="{74699780-31B6-4FB5-B4B4-21FB40B36F4E}" srcOrd="2" destOrd="0" presId="urn:microsoft.com/office/officeart/2005/8/layout/orgChart1"/>
    <dgm:cxn modelId="{A9FA9F00-5439-4AF9-B76B-76F77330E297}" type="presParOf" srcId="{D72E3102-5559-422A-8495-CE997E8BBE4F}" destId="{C7B76D7D-8C92-45E0-8E7E-B1ABBD3CCCB5}" srcOrd="2" destOrd="0" presId="urn:microsoft.com/office/officeart/2005/8/layout/orgChart1"/>
    <dgm:cxn modelId="{9BF90CC4-EFA2-4BDC-BBB4-069B15DF429C}" type="presParOf" srcId="{E17FB01A-F10B-4B8C-A013-40CC5DDACB0E}" destId="{EA9CD6DC-E197-4A9A-9220-C82D92E7703B}" srcOrd="2" destOrd="0" presId="urn:microsoft.com/office/officeart/2005/8/layout/orgChart1"/>
    <dgm:cxn modelId="{D0576164-9C1D-426A-948E-E2B49AEE12EE}" type="presParOf" srcId="{E17FB01A-F10B-4B8C-A013-40CC5DDACB0E}" destId="{5F0D8381-63D6-4EC1-8A95-2F52C84B2D2C}" srcOrd="3" destOrd="0" presId="urn:microsoft.com/office/officeart/2005/8/layout/orgChart1"/>
    <dgm:cxn modelId="{0BADB899-5F0D-471F-A661-285F951280FD}" type="presParOf" srcId="{5F0D8381-63D6-4EC1-8A95-2F52C84B2D2C}" destId="{763C3D3C-8654-4BAC-8AAC-D0641E27EC73}" srcOrd="0" destOrd="0" presId="urn:microsoft.com/office/officeart/2005/8/layout/orgChart1"/>
    <dgm:cxn modelId="{96C86298-C81D-43C5-B3F7-D3FDE2DB19EF}" type="presParOf" srcId="{763C3D3C-8654-4BAC-8AAC-D0641E27EC73}" destId="{6D3AD543-2654-4329-8F0B-3AE22E9388A0}" srcOrd="0" destOrd="0" presId="urn:microsoft.com/office/officeart/2005/8/layout/orgChart1"/>
    <dgm:cxn modelId="{AB66FD67-BF0E-4C0E-B357-DBC29D0FD371}" type="presParOf" srcId="{763C3D3C-8654-4BAC-8AAC-D0641E27EC73}" destId="{20AC2484-2BF1-4DB3-8739-BF933537F78A}" srcOrd="1" destOrd="0" presId="urn:microsoft.com/office/officeart/2005/8/layout/orgChart1"/>
    <dgm:cxn modelId="{608A01D1-A9D8-4CDD-83F8-DD4D3C34419D}" type="presParOf" srcId="{5F0D8381-63D6-4EC1-8A95-2F52C84B2D2C}" destId="{B5AEBCA6-5982-4AFB-9615-F728AA9C609C}" srcOrd="1" destOrd="0" presId="urn:microsoft.com/office/officeart/2005/8/layout/orgChart1"/>
    <dgm:cxn modelId="{3CFEF71E-7D01-45F6-A93A-40B0B95BAF56}" type="presParOf" srcId="{5F0D8381-63D6-4EC1-8A95-2F52C84B2D2C}" destId="{130DE5AC-BC02-4F8C-BFEC-6D200CE51368}" srcOrd="2" destOrd="0" presId="urn:microsoft.com/office/officeart/2005/8/layout/orgChart1"/>
    <dgm:cxn modelId="{2D4CED77-AEE9-4A3B-A5D6-C156BE7B6591}" type="presParOf" srcId="{E17FB01A-F10B-4B8C-A013-40CC5DDACB0E}" destId="{527468C7-2D59-42F9-BBB7-55813E9FCCF2}" srcOrd="4" destOrd="0" presId="urn:microsoft.com/office/officeart/2005/8/layout/orgChart1"/>
    <dgm:cxn modelId="{2D77A726-AE59-43F6-9563-7D2E61A4C190}" type="presParOf" srcId="{E17FB01A-F10B-4B8C-A013-40CC5DDACB0E}" destId="{E226751E-5E73-4EF6-807B-479AD64C47D0}" srcOrd="5" destOrd="0" presId="urn:microsoft.com/office/officeart/2005/8/layout/orgChart1"/>
    <dgm:cxn modelId="{E1DD6BE5-30D3-49E3-8B89-8119BF449EDC}" type="presParOf" srcId="{E226751E-5E73-4EF6-807B-479AD64C47D0}" destId="{D1EAF1E5-5A4E-44E0-8F18-BCACCDE61C6A}" srcOrd="0" destOrd="0" presId="urn:microsoft.com/office/officeart/2005/8/layout/orgChart1"/>
    <dgm:cxn modelId="{5193FA28-2D08-4596-A13F-C17D36733D25}" type="presParOf" srcId="{D1EAF1E5-5A4E-44E0-8F18-BCACCDE61C6A}" destId="{827274ED-4DCB-4A58-998C-7F3C23CCF129}" srcOrd="0" destOrd="0" presId="urn:microsoft.com/office/officeart/2005/8/layout/orgChart1"/>
    <dgm:cxn modelId="{DB5F7792-3400-4D9F-A42F-CD1CB9BF8032}" type="presParOf" srcId="{D1EAF1E5-5A4E-44E0-8F18-BCACCDE61C6A}" destId="{B901AAA1-982A-4543-B20E-3B9394C3D1A2}" srcOrd="1" destOrd="0" presId="urn:microsoft.com/office/officeart/2005/8/layout/orgChart1"/>
    <dgm:cxn modelId="{7362C549-8E01-4A9D-B8B2-8BC09F0ADC6C}" type="presParOf" srcId="{E226751E-5E73-4EF6-807B-479AD64C47D0}" destId="{7B0D2097-AE65-4783-849D-6452ECEDA164}" srcOrd="1" destOrd="0" presId="urn:microsoft.com/office/officeart/2005/8/layout/orgChart1"/>
    <dgm:cxn modelId="{DF2DD8BB-859C-4DE2-BBA4-15C759ABE72D}" type="presParOf" srcId="{E226751E-5E73-4EF6-807B-479AD64C47D0}" destId="{A3C34608-4F58-4831-AAEB-C752E4BE13CB}" srcOrd="2" destOrd="0" presId="urn:microsoft.com/office/officeart/2005/8/layout/orgChart1"/>
    <dgm:cxn modelId="{5FB48FF9-C857-4FA5-8CB8-A078EDF6890F}" type="presParOf" srcId="{E17FB01A-F10B-4B8C-A013-40CC5DDACB0E}" destId="{42E0CD63-7149-42CE-B0D3-DB1620FABA52}" srcOrd="6" destOrd="0" presId="urn:microsoft.com/office/officeart/2005/8/layout/orgChart1"/>
    <dgm:cxn modelId="{16CD3681-E7F2-43EF-AC5A-39AB8F7FA432}" type="presParOf" srcId="{E17FB01A-F10B-4B8C-A013-40CC5DDACB0E}" destId="{12D4217C-D8F6-4D1B-A094-725A6B91E788}" srcOrd="7" destOrd="0" presId="urn:microsoft.com/office/officeart/2005/8/layout/orgChart1"/>
    <dgm:cxn modelId="{F7962220-0F00-40AD-8ED8-ABF66EE4E136}" type="presParOf" srcId="{12D4217C-D8F6-4D1B-A094-725A6B91E788}" destId="{A2CEA1FB-54DE-4618-BC0F-050DBD149C03}" srcOrd="0" destOrd="0" presId="urn:microsoft.com/office/officeart/2005/8/layout/orgChart1"/>
    <dgm:cxn modelId="{DB55A3AC-1E73-48AE-829A-F6E1B71DE5AC}" type="presParOf" srcId="{A2CEA1FB-54DE-4618-BC0F-050DBD149C03}" destId="{9EAA0B37-AA3E-4D3C-8E63-BDF86FB06BB8}" srcOrd="0" destOrd="0" presId="urn:microsoft.com/office/officeart/2005/8/layout/orgChart1"/>
    <dgm:cxn modelId="{1241E496-F460-4508-8C8C-998763B27EE7}" type="presParOf" srcId="{A2CEA1FB-54DE-4618-BC0F-050DBD149C03}" destId="{5EF12ED2-A68F-40E7-9E60-7085827ECA3F}" srcOrd="1" destOrd="0" presId="urn:microsoft.com/office/officeart/2005/8/layout/orgChart1"/>
    <dgm:cxn modelId="{1B4EC1EC-37F0-47D6-A9F6-7D970C193355}" type="presParOf" srcId="{12D4217C-D8F6-4D1B-A094-725A6B91E788}" destId="{31A83196-1738-42A6-8A73-6D61A797EDFB}" srcOrd="1" destOrd="0" presId="urn:microsoft.com/office/officeart/2005/8/layout/orgChart1"/>
    <dgm:cxn modelId="{34FB4A89-9692-46A4-806E-E672C5C65229}" type="presParOf" srcId="{12D4217C-D8F6-4D1B-A094-725A6B91E788}" destId="{08649F58-4749-43F6-917A-06BFF0203848}" srcOrd="2" destOrd="0" presId="urn:microsoft.com/office/officeart/2005/8/layout/orgChart1"/>
    <dgm:cxn modelId="{FB5AD3C3-0277-41B3-B207-57F660F78BB9}" type="presParOf" srcId="{E17FB01A-F10B-4B8C-A013-40CC5DDACB0E}" destId="{9CB42C1B-3D3D-452B-BE2C-6EF665F0A3CE}" srcOrd="8" destOrd="0" presId="urn:microsoft.com/office/officeart/2005/8/layout/orgChart1"/>
    <dgm:cxn modelId="{A60BF937-EECA-49B4-BF68-6CD5E4509DD6}" type="presParOf" srcId="{E17FB01A-F10B-4B8C-A013-40CC5DDACB0E}" destId="{EBDD23F5-8B91-4D59-A5EA-86A6ED0D4844}" srcOrd="9" destOrd="0" presId="urn:microsoft.com/office/officeart/2005/8/layout/orgChart1"/>
    <dgm:cxn modelId="{5C061D5F-45BC-4FE7-B45C-4379C7CA9D7F}" type="presParOf" srcId="{EBDD23F5-8B91-4D59-A5EA-86A6ED0D4844}" destId="{6F5FBF8C-9627-4EFF-9F7D-70EFF5817A20}" srcOrd="0" destOrd="0" presId="urn:microsoft.com/office/officeart/2005/8/layout/orgChart1"/>
    <dgm:cxn modelId="{9FBFEC73-026B-4387-BB6D-5FCC6F94A3EE}" type="presParOf" srcId="{6F5FBF8C-9627-4EFF-9F7D-70EFF5817A20}" destId="{A6F2735E-6712-4AE1-A229-804D73C9E12A}" srcOrd="0" destOrd="0" presId="urn:microsoft.com/office/officeart/2005/8/layout/orgChart1"/>
    <dgm:cxn modelId="{B2153AC3-55E5-46E3-8730-80B934A0E7EF}" type="presParOf" srcId="{6F5FBF8C-9627-4EFF-9F7D-70EFF5817A20}" destId="{7173762D-DBF4-43E3-B021-CD42FB5CAE67}" srcOrd="1" destOrd="0" presId="urn:microsoft.com/office/officeart/2005/8/layout/orgChart1"/>
    <dgm:cxn modelId="{ED254B83-6408-4204-845E-12F308EB5CD8}" type="presParOf" srcId="{EBDD23F5-8B91-4D59-A5EA-86A6ED0D4844}" destId="{B6C4BA05-1D77-4E86-AD4D-41FC33E98F01}" srcOrd="1" destOrd="0" presId="urn:microsoft.com/office/officeart/2005/8/layout/orgChart1"/>
    <dgm:cxn modelId="{586E829E-02F1-4E35-8DDD-6D928FFEEE7D}" type="presParOf" srcId="{EBDD23F5-8B91-4D59-A5EA-86A6ED0D4844}" destId="{1E9023D8-9D4C-4356-9CE7-F82BB17171C8}" srcOrd="2" destOrd="0" presId="urn:microsoft.com/office/officeart/2005/8/layout/orgChart1"/>
    <dgm:cxn modelId="{A7CF0D23-1F8D-4C1E-8765-6AE4A735ABFB}" type="presParOf" srcId="{51125D7B-B8C2-48A7-8AD9-A1D5004BF5CD}" destId="{BAB7E907-8B1F-4CD2-BDAC-196DF1F60E3B}" srcOrd="2" destOrd="0" presId="urn:microsoft.com/office/officeart/2005/8/layout/orgChart1"/>
    <dgm:cxn modelId="{4B1BA19E-78F9-4075-A2D0-49DBCA30B7E2}" type="presParOf" srcId="{E6F29A50-78C2-4378-9B54-8D2B73A4622D}" destId="{2EE2E7AB-012E-4FD5-9438-204D5162EC50}" srcOrd="2" destOrd="0" presId="urn:microsoft.com/office/officeart/2005/8/layout/orgChart1"/>
    <dgm:cxn modelId="{5E866ADA-F62F-4223-B412-364F9DC5DB44}" type="presParOf" srcId="{66F96CD0-4069-4AAB-BD4E-010A36D60E21}" destId="{A66A1875-5409-4FD5-8128-B51E58B7EFEF}" srcOrd="2" destOrd="0" presId="urn:microsoft.com/office/officeart/2005/8/layout/orgChart1"/>
    <dgm:cxn modelId="{D8FD136A-36A4-418B-B5EC-B34548DA6C94}" type="presParOf" srcId="{66F96CD0-4069-4AAB-BD4E-010A36D60E21}" destId="{6B2824CE-6B51-4DC0-8C4C-F23C84B6B427}" srcOrd="3" destOrd="0" presId="urn:microsoft.com/office/officeart/2005/8/layout/orgChart1"/>
    <dgm:cxn modelId="{4DED5734-46F4-4C0F-BCEB-37CB5CA285DC}" type="presParOf" srcId="{6B2824CE-6B51-4DC0-8C4C-F23C84B6B427}" destId="{39D7FE30-2512-4E8E-902D-74EC38A0B476}" srcOrd="0" destOrd="0" presId="urn:microsoft.com/office/officeart/2005/8/layout/orgChart1"/>
    <dgm:cxn modelId="{E5D2CC77-71BF-46B2-9720-EF9DCC6B7DF8}" type="presParOf" srcId="{39D7FE30-2512-4E8E-902D-74EC38A0B476}" destId="{BF4682C4-C627-4558-8BEF-FCF67E3702B1}" srcOrd="0" destOrd="0" presId="urn:microsoft.com/office/officeart/2005/8/layout/orgChart1"/>
    <dgm:cxn modelId="{3FB82AC7-3EBE-4A7F-84C0-4B06CEDEA789}" type="presParOf" srcId="{39D7FE30-2512-4E8E-902D-74EC38A0B476}" destId="{0BE6D266-5095-4F77-AEE9-E909E1383D01}" srcOrd="1" destOrd="0" presId="urn:microsoft.com/office/officeart/2005/8/layout/orgChart1"/>
    <dgm:cxn modelId="{A1D4A387-2044-42BE-A182-01647DA335DC}" type="presParOf" srcId="{6B2824CE-6B51-4DC0-8C4C-F23C84B6B427}" destId="{7CCE1C97-2320-4C87-983C-AC00D5277EFF}" srcOrd="1" destOrd="0" presId="urn:microsoft.com/office/officeart/2005/8/layout/orgChart1"/>
    <dgm:cxn modelId="{40DCF19A-FF87-462B-B53E-C7737E08B0EF}" type="presParOf" srcId="{7CCE1C97-2320-4C87-983C-AC00D5277EFF}" destId="{FD0E7F4C-6806-43CB-B77C-83D161963C1B}" srcOrd="0" destOrd="0" presId="urn:microsoft.com/office/officeart/2005/8/layout/orgChart1"/>
    <dgm:cxn modelId="{9A859E3D-8BFB-43A4-B5CB-56CC8714A630}" type="presParOf" srcId="{7CCE1C97-2320-4C87-983C-AC00D5277EFF}" destId="{D84F880D-352A-45B8-B529-74C83C2B9E0F}" srcOrd="1" destOrd="0" presId="urn:microsoft.com/office/officeart/2005/8/layout/orgChart1"/>
    <dgm:cxn modelId="{1AB31096-A188-4147-9EDD-FF27E6D0F1E0}" type="presParOf" srcId="{D84F880D-352A-45B8-B529-74C83C2B9E0F}" destId="{82F34886-5926-40A2-A570-3A62BDD962FC}" srcOrd="0" destOrd="0" presId="urn:microsoft.com/office/officeart/2005/8/layout/orgChart1"/>
    <dgm:cxn modelId="{BCCD648B-D132-48D0-9698-57A05CB2DF40}" type="presParOf" srcId="{82F34886-5926-40A2-A570-3A62BDD962FC}" destId="{0E60DBA2-6E4C-4B3E-9E39-A49946829076}" srcOrd="0" destOrd="0" presId="urn:microsoft.com/office/officeart/2005/8/layout/orgChart1"/>
    <dgm:cxn modelId="{74D7229C-D6B9-497A-8E37-2282937F6F1D}" type="presParOf" srcId="{82F34886-5926-40A2-A570-3A62BDD962FC}" destId="{D14C219D-7E8E-4096-B5BA-3FF283E4E065}" srcOrd="1" destOrd="0" presId="urn:microsoft.com/office/officeart/2005/8/layout/orgChart1"/>
    <dgm:cxn modelId="{0C5A6DE3-09B0-4CBE-9E39-8334F2FDCEDC}" type="presParOf" srcId="{D84F880D-352A-45B8-B529-74C83C2B9E0F}" destId="{692200A7-3C78-4ED5-B5F2-17ABAEFBE85E}" srcOrd="1" destOrd="0" presId="urn:microsoft.com/office/officeart/2005/8/layout/orgChart1"/>
    <dgm:cxn modelId="{006D57C5-A45D-4235-A645-098E7462262B}" type="presParOf" srcId="{692200A7-3C78-4ED5-B5F2-17ABAEFBE85E}" destId="{84EC2F23-16CB-4D56-A1A0-DF7A5755BBA9}" srcOrd="0" destOrd="0" presId="urn:microsoft.com/office/officeart/2005/8/layout/orgChart1"/>
    <dgm:cxn modelId="{D9B6DE5D-637C-41B4-950F-26039FADCD2C}" type="presParOf" srcId="{692200A7-3C78-4ED5-B5F2-17ABAEFBE85E}" destId="{18031B4D-BAD8-4B38-A0C9-ADD0119BE510}" srcOrd="1" destOrd="0" presId="urn:microsoft.com/office/officeart/2005/8/layout/orgChart1"/>
    <dgm:cxn modelId="{F44DBE73-99D8-42BF-B5D9-0BE73070F3F2}" type="presParOf" srcId="{18031B4D-BAD8-4B38-A0C9-ADD0119BE510}" destId="{AF275FD0-7309-4EA6-9D4B-9FCAEBE94F81}" srcOrd="0" destOrd="0" presId="urn:microsoft.com/office/officeart/2005/8/layout/orgChart1"/>
    <dgm:cxn modelId="{DAF9CE5B-48AE-4A40-B662-8A7786EF2337}" type="presParOf" srcId="{AF275FD0-7309-4EA6-9D4B-9FCAEBE94F81}" destId="{FC81E808-921E-4BAB-BD59-24C60DEAB428}" srcOrd="0" destOrd="0" presId="urn:microsoft.com/office/officeart/2005/8/layout/orgChart1"/>
    <dgm:cxn modelId="{A7ECF656-D21E-416D-A190-7F13B8FFCD9F}" type="presParOf" srcId="{AF275FD0-7309-4EA6-9D4B-9FCAEBE94F81}" destId="{14A55EE2-0657-416C-AB87-25574A40AFC1}" srcOrd="1" destOrd="0" presId="urn:microsoft.com/office/officeart/2005/8/layout/orgChart1"/>
    <dgm:cxn modelId="{A7970E35-4C2B-4FD7-8C5A-6660DFBCD254}" type="presParOf" srcId="{18031B4D-BAD8-4B38-A0C9-ADD0119BE510}" destId="{4DC51C4A-79C2-4EF7-86F1-4F383A1FD410}" srcOrd="1" destOrd="0" presId="urn:microsoft.com/office/officeart/2005/8/layout/orgChart1"/>
    <dgm:cxn modelId="{5B59BC1C-224C-4849-B4FB-660302E8C61F}" type="presParOf" srcId="{18031B4D-BAD8-4B38-A0C9-ADD0119BE510}" destId="{5285E57E-9445-43D8-9BD4-927345D4326F}" srcOrd="2" destOrd="0" presId="urn:microsoft.com/office/officeart/2005/8/layout/orgChart1"/>
    <dgm:cxn modelId="{C18293EB-B8E3-4554-ACA2-64BFFF06BF95}" type="presParOf" srcId="{692200A7-3C78-4ED5-B5F2-17ABAEFBE85E}" destId="{E7B6A757-766D-442C-A0F6-75E65C61C26B}" srcOrd="2" destOrd="0" presId="urn:microsoft.com/office/officeart/2005/8/layout/orgChart1"/>
    <dgm:cxn modelId="{66F99ED2-3AB9-4B8F-BA2B-8A63274CCEFB}" type="presParOf" srcId="{692200A7-3C78-4ED5-B5F2-17ABAEFBE85E}" destId="{FFF5384C-914C-403D-AC33-FCBA58FB89D2}" srcOrd="3" destOrd="0" presId="urn:microsoft.com/office/officeart/2005/8/layout/orgChart1"/>
    <dgm:cxn modelId="{953C3200-3A5A-4058-96B1-2818B46025F7}" type="presParOf" srcId="{FFF5384C-914C-403D-AC33-FCBA58FB89D2}" destId="{DD9EF4BE-D9E9-40E2-90DF-C84E4A944202}" srcOrd="0" destOrd="0" presId="urn:microsoft.com/office/officeart/2005/8/layout/orgChart1"/>
    <dgm:cxn modelId="{0DDE3948-DEE2-4770-B1A5-0664AF534EFB}" type="presParOf" srcId="{DD9EF4BE-D9E9-40E2-90DF-C84E4A944202}" destId="{89BD88C2-6713-4D2C-BF6A-3B8186820424}" srcOrd="0" destOrd="0" presId="urn:microsoft.com/office/officeart/2005/8/layout/orgChart1"/>
    <dgm:cxn modelId="{E966D873-FAAA-41CA-8E93-4CAD8BF000AC}" type="presParOf" srcId="{DD9EF4BE-D9E9-40E2-90DF-C84E4A944202}" destId="{BA45AA45-FE78-4307-BBA7-5FF216E9420C}" srcOrd="1" destOrd="0" presId="urn:microsoft.com/office/officeart/2005/8/layout/orgChart1"/>
    <dgm:cxn modelId="{4E86E957-BCB2-49CB-B52D-AF974136F3D8}" type="presParOf" srcId="{FFF5384C-914C-403D-AC33-FCBA58FB89D2}" destId="{DBC65254-087A-4C9F-8719-3A4C92399C19}" srcOrd="1" destOrd="0" presId="urn:microsoft.com/office/officeart/2005/8/layout/orgChart1"/>
    <dgm:cxn modelId="{D0CE0F91-903F-4FAD-B259-BE57E16A28FA}" type="presParOf" srcId="{FFF5384C-914C-403D-AC33-FCBA58FB89D2}" destId="{44C5B146-55CD-49AF-9081-5AFA8AEC8D94}" srcOrd="2" destOrd="0" presId="urn:microsoft.com/office/officeart/2005/8/layout/orgChart1"/>
    <dgm:cxn modelId="{07B4F01C-7C4D-4F1D-A3FB-2BCBA4B40053}" type="presParOf" srcId="{692200A7-3C78-4ED5-B5F2-17ABAEFBE85E}" destId="{88D9A713-4471-4BAE-B796-EFC55B13D445}" srcOrd="4" destOrd="0" presId="urn:microsoft.com/office/officeart/2005/8/layout/orgChart1"/>
    <dgm:cxn modelId="{1238B66A-4964-4FD9-8B37-18AD5B0679EF}" type="presParOf" srcId="{692200A7-3C78-4ED5-B5F2-17ABAEFBE85E}" destId="{0F3D6ED0-A23A-491A-8ABB-A3AD732A058E}" srcOrd="5" destOrd="0" presId="urn:microsoft.com/office/officeart/2005/8/layout/orgChart1"/>
    <dgm:cxn modelId="{AA3FEDB3-C9F2-43E3-B5B2-1A05E8E51EA1}" type="presParOf" srcId="{0F3D6ED0-A23A-491A-8ABB-A3AD732A058E}" destId="{0E80AD89-AA57-4A4C-A90A-5C58080AA32D}" srcOrd="0" destOrd="0" presId="urn:microsoft.com/office/officeart/2005/8/layout/orgChart1"/>
    <dgm:cxn modelId="{1E698EC6-91EB-432B-A44B-B6A8E6F7E420}" type="presParOf" srcId="{0E80AD89-AA57-4A4C-A90A-5C58080AA32D}" destId="{C7782E42-6641-4CF0-844C-54B3234AB06C}" srcOrd="0" destOrd="0" presId="urn:microsoft.com/office/officeart/2005/8/layout/orgChart1"/>
    <dgm:cxn modelId="{EB53F868-655F-4989-961C-6AA387016F6B}" type="presParOf" srcId="{0E80AD89-AA57-4A4C-A90A-5C58080AA32D}" destId="{D6466D0D-4F67-4F0E-BCBD-08AE0834E95E}" srcOrd="1" destOrd="0" presId="urn:microsoft.com/office/officeart/2005/8/layout/orgChart1"/>
    <dgm:cxn modelId="{5730B9FF-332C-4B72-A218-29292E664EC6}" type="presParOf" srcId="{0F3D6ED0-A23A-491A-8ABB-A3AD732A058E}" destId="{78A46039-FAE8-4E27-A0C5-F761DF482A79}" srcOrd="1" destOrd="0" presId="urn:microsoft.com/office/officeart/2005/8/layout/orgChart1"/>
    <dgm:cxn modelId="{9854F8AD-3EFD-42C6-A9B6-8409FF0DE90B}" type="presParOf" srcId="{0F3D6ED0-A23A-491A-8ABB-A3AD732A058E}" destId="{7B9297CF-A77E-4CE3-95B9-5698CE9992CA}" srcOrd="2" destOrd="0" presId="urn:microsoft.com/office/officeart/2005/8/layout/orgChart1"/>
    <dgm:cxn modelId="{F5B1094A-9510-477C-A3A0-53C9CB5A3A8F}" type="presParOf" srcId="{D84F880D-352A-45B8-B529-74C83C2B9E0F}" destId="{6515ECFB-92A6-428B-92B8-B411C1E87733}" srcOrd="2" destOrd="0" presId="urn:microsoft.com/office/officeart/2005/8/layout/orgChart1"/>
    <dgm:cxn modelId="{D101D661-6800-4E66-B860-F3937196A3D0}" type="presParOf" srcId="{6B2824CE-6B51-4DC0-8C4C-F23C84B6B427}" destId="{DD324EA4-AB46-494F-8E4B-774E947DB64C}" srcOrd="2" destOrd="0" presId="urn:microsoft.com/office/officeart/2005/8/layout/orgChart1"/>
    <dgm:cxn modelId="{64C09452-5D9C-4E04-A1D0-9055196164AE}" type="presParOf" srcId="{A1A8881D-DAD1-4881-99DF-7112DA8172F0}" destId="{7D29E01A-ABD4-4BCB-BC17-6FAB7BF00367}" srcOrd="2" destOrd="0" presId="urn:microsoft.com/office/officeart/2005/8/layout/orgChart1"/>
    <dgm:cxn modelId="{C2E7552A-5700-4CFE-AE46-ECF4F94FE2E6}" type="presParOf" srcId="{69E8FFE5-C83D-4471-A3D5-AEF375959E77}" destId="{694C0B4B-9E4D-4CB1-B2C5-A16F7978EB6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9A713-4471-4BAE-B796-EFC55B13D445}">
      <dsp:nvSpPr>
        <dsp:cNvPr id="0" name=""/>
        <dsp:cNvSpPr/>
      </dsp:nvSpPr>
      <dsp:spPr>
        <a:xfrm>
          <a:off x="5810521" y="2750083"/>
          <a:ext cx="147669" cy="1876319"/>
        </a:xfrm>
        <a:custGeom>
          <a:avLst/>
          <a:gdLst/>
          <a:ahLst/>
          <a:cxnLst/>
          <a:rect l="0" t="0" r="0" b="0"/>
          <a:pathLst>
            <a:path>
              <a:moveTo>
                <a:pt x="0" y="0"/>
              </a:moveTo>
              <a:lnTo>
                <a:pt x="0" y="1876319"/>
              </a:lnTo>
              <a:lnTo>
                <a:pt x="147669" y="1876319"/>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E7B6A757-766D-442C-A0F6-75E65C61C26B}">
      <dsp:nvSpPr>
        <dsp:cNvPr id="0" name=""/>
        <dsp:cNvSpPr/>
      </dsp:nvSpPr>
      <dsp:spPr>
        <a:xfrm>
          <a:off x="5810521" y="2750083"/>
          <a:ext cx="147669" cy="1151819"/>
        </a:xfrm>
        <a:custGeom>
          <a:avLst/>
          <a:gdLst/>
          <a:ahLst/>
          <a:cxnLst/>
          <a:rect l="0" t="0" r="0" b="0"/>
          <a:pathLst>
            <a:path>
              <a:moveTo>
                <a:pt x="0" y="0"/>
              </a:moveTo>
              <a:lnTo>
                <a:pt x="0" y="1151819"/>
              </a:lnTo>
              <a:lnTo>
                <a:pt x="147669" y="1151819"/>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84EC2F23-16CB-4D56-A1A0-DF7A5755BBA9}">
      <dsp:nvSpPr>
        <dsp:cNvPr id="0" name=""/>
        <dsp:cNvSpPr/>
      </dsp:nvSpPr>
      <dsp:spPr>
        <a:xfrm>
          <a:off x="5810521" y="2750083"/>
          <a:ext cx="147669" cy="452852"/>
        </a:xfrm>
        <a:custGeom>
          <a:avLst/>
          <a:gdLst/>
          <a:ahLst/>
          <a:cxnLst/>
          <a:rect l="0" t="0" r="0" b="0"/>
          <a:pathLst>
            <a:path>
              <a:moveTo>
                <a:pt x="0" y="0"/>
              </a:moveTo>
              <a:lnTo>
                <a:pt x="0" y="452852"/>
              </a:lnTo>
              <a:lnTo>
                <a:pt x="147669" y="452852"/>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FD0E7F4C-6806-43CB-B77C-83D161963C1B}">
      <dsp:nvSpPr>
        <dsp:cNvPr id="0" name=""/>
        <dsp:cNvSpPr/>
      </dsp:nvSpPr>
      <dsp:spPr>
        <a:xfrm>
          <a:off x="6158586" y="2051115"/>
          <a:ext cx="91440" cy="206736"/>
        </a:xfrm>
        <a:custGeom>
          <a:avLst/>
          <a:gdLst/>
          <a:ahLst/>
          <a:cxnLst/>
          <a:rect l="0" t="0" r="0" b="0"/>
          <a:pathLst>
            <a:path>
              <a:moveTo>
                <a:pt x="45720" y="0"/>
              </a:moveTo>
              <a:lnTo>
                <a:pt x="45720" y="206736"/>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A66A1875-5409-4FD5-8128-B51E58B7EFEF}">
      <dsp:nvSpPr>
        <dsp:cNvPr id="0" name=""/>
        <dsp:cNvSpPr/>
      </dsp:nvSpPr>
      <dsp:spPr>
        <a:xfrm>
          <a:off x="4540566" y="1352148"/>
          <a:ext cx="1663739" cy="206736"/>
        </a:xfrm>
        <a:custGeom>
          <a:avLst/>
          <a:gdLst/>
          <a:ahLst/>
          <a:cxnLst/>
          <a:rect l="0" t="0" r="0" b="0"/>
          <a:pathLst>
            <a:path>
              <a:moveTo>
                <a:pt x="0" y="0"/>
              </a:moveTo>
              <a:lnTo>
                <a:pt x="0" y="103368"/>
              </a:lnTo>
              <a:lnTo>
                <a:pt x="1663739" y="103368"/>
              </a:lnTo>
              <a:lnTo>
                <a:pt x="1663739" y="206736"/>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9CB42C1B-3D3D-452B-BE2C-6EF665F0A3CE}">
      <dsp:nvSpPr>
        <dsp:cNvPr id="0" name=""/>
        <dsp:cNvSpPr/>
      </dsp:nvSpPr>
      <dsp:spPr>
        <a:xfrm>
          <a:off x="2876826" y="2750083"/>
          <a:ext cx="2382396" cy="206736"/>
        </a:xfrm>
        <a:custGeom>
          <a:avLst/>
          <a:gdLst/>
          <a:ahLst/>
          <a:cxnLst/>
          <a:rect l="0" t="0" r="0" b="0"/>
          <a:pathLst>
            <a:path>
              <a:moveTo>
                <a:pt x="0" y="0"/>
              </a:moveTo>
              <a:lnTo>
                <a:pt x="0" y="103368"/>
              </a:lnTo>
              <a:lnTo>
                <a:pt x="2382396" y="103368"/>
              </a:lnTo>
              <a:lnTo>
                <a:pt x="2382396" y="206736"/>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42E0CD63-7149-42CE-B0D3-DB1620FABA52}">
      <dsp:nvSpPr>
        <dsp:cNvPr id="0" name=""/>
        <dsp:cNvSpPr/>
      </dsp:nvSpPr>
      <dsp:spPr>
        <a:xfrm>
          <a:off x="2876826" y="2750083"/>
          <a:ext cx="1191198" cy="206736"/>
        </a:xfrm>
        <a:custGeom>
          <a:avLst/>
          <a:gdLst/>
          <a:ahLst/>
          <a:cxnLst/>
          <a:rect l="0" t="0" r="0" b="0"/>
          <a:pathLst>
            <a:path>
              <a:moveTo>
                <a:pt x="0" y="0"/>
              </a:moveTo>
              <a:lnTo>
                <a:pt x="0" y="103368"/>
              </a:lnTo>
              <a:lnTo>
                <a:pt x="1191198" y="103368"/>
              </a:lnTo>
              <a:lnTo>
                <a:pt x="1191198" y="206736"/>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527468C7-2D59-42F9-BBB7-55813E9FCCF2}">
      <dsp:nvSpPr>
        <dsp:cNvPr id="0" name=""/>
        <dsp:cNvSpPr/>
      </dsp:nvSpPr>
      <dsp:spPr>
        <a:xfrm>
          <a:off x="2831106" y="2750083"/>
          <a:ext cx="91440" cy="206736"/>
        </a:xfrm>
        <a:custGeom>
          <a:avLst/>
          <a:gdLst/>
          <a:ahLst/>
          <a:cxnLst/>
          <a:rect l="0" t="0" r="0" b="0"/>
          <a:pathLst>
            <a:path>
              <a:moveTo>
                <a:pt x="45720" y="0"/>
              </a:moveTo>
              <a:lnTo>
                <a:pt x="45720" y="206736"/>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EA9CD6DC-E197-4A9A-9220-C82D92E7703B}">
      <dsp:nvSpPr>
        <dsp:cNvPr id="0" name=""/>
        <dsp:cNvSpPr/>
      </dsp:nvSpPr>
      <dsp:spPr>
        <a:xfrm>
          <a:off x="1685627" y="2750083"/>
          <a:ext cx="1191198" cy="206736"/>
        </a:xfrm>
        <a:custGeom>
          <a:avLst/>
          <a:gdLst/>
          <a:ahLst/>
          <a:cxnLst/>
          <a:rect l="0" t="0" r="0" b="0"/>
          <a:pathLst>
            <a:path>
              <a:moveTo>
                <a:pt x="1191198" y="0"/>
              </a:moveTo>
              <a:lnTo>
                <a:pt x="1191198" y="103368"/>
              </a:lnTo>
              <a:lnTo>
                <a:pt x="0" y="103368"/>
              </a:lnTo>
              <a:lnTo>
                <a:pt x="0" y="20673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E08615-041B-4A7E-AA44-3DDEBEF773DC}">
      <dsp:nvSpPr>
        <dsp:cNvPr id="0" name=""/>
        <dsp:cNvSpPr/>
      </dsp:nvSpPr>
      <dsp:spPr>
        <a:xfrm>
          <a:off x="100645" y="3449050"/>
          <a:ext cx="147669" cy="1151819"/>
        </a:xfrm>
        <a:custGeom>
          <a:avLst/>
          <a:gdLst/>
          <a:ahLst/>
          <a:cxnLst/>
          <a:rect l="0" t="0" r="0" b="0"/>
          <a:pathLst>
            <a:path>
              <a:moveTo>
                <a:pt x="0" y="0"/>
              </a:moveTo>
              <a:lnTo>
                <a:pt x="0" y="1151819"/>
              </a:lnTo>
              <a:lnTo>
                <a:pt x="147669" y="1151819"/>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00B49476-9156-406A-B54B-D7391BA7A242}">
      <dsp:nvSpPr>
        <dsp:cNvPr id="0" name=""/>
        <dsp:cNvSpPr/>
      </dsp:nvSpPr>
      <dsp:spPr>
        <a:xfrm>
          <a:off x="100645" y="3449050"/>
          <a:ext cx="147669" cy="452852"/>
        </a:xfrm>
        <a:custGeom>
          <a:avLst/>
          <a:gdLst/>
          <a:ahLst/>
          <a:cxnLst/>
          <a:rect l="0" t="0" r="0" b="0"/>
          <a:pathLst>
            <a:path>
              <a:moveTo>
                <a:pt x="0" y="0"/>
              </a:moveTo>
              <a:lnTo>
                <a:pt x="0" y="452852"/>
              </a:lnTo>
              <a:lnTo>
                <a:pt x="147669" y="452852"/>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77C79CF1-8BEE-4419-8C07-499D006D47CB}">
      <dsp:nvSpPr>
        <dsp:cNvPr id="0" name=""/>
        <dsp:cNvSpPr/>
      </dsp:nvSpPr>
      <dsp:spPr>
        <a:xfrm>
          <a:off x="494429" y="2750083"/>
          <a:ext cx="2382396" cy="206736"/>
        </a:xfrm>
        <a:custGeom>
          <a:avLst/>
          <a:gdLst/>
          <a:ahLst/>
          <a:cxnLst/>
          <a:rect l="0" t="0" r="0" b="0"/>
          <a:pathLst>
            <a:path>
              <a:moveTo>
                <a:pt x="2382396" y="0"/>
              </a:moveTo>
              <a:lnTo>
                <a:pt x="2382396" y="103368"/>
              </a:lnTo>
              <a:lnTo>
                <a:pt x="0" y="103368"/>
              </a:lnTo>
              <a:lnTo>
                <a:pt x="0" y="206736"/>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A324FA2A-B9C6-4F2C-8A8D-1E94DB6F385C}">
      <dsp:nvSpPr>
        <dsp:cNvPr id="0" name=""/>
        <dsp:cNvSpPr/>
      </dsp:nvSpPr>
      <dsp:spPr>
        <a:xfrm>
          <a:off x="2831106" y="2051115"/>
          <a:ext cx="91440" cy="206736"/>
        </a:xfrm>
        <a:custGeom>
          <a:avLst/>
          <a:gdLst/>
          <a:ahLst/>
          <a:cxnLst/>
          <a:rect l="0" t="0" r="0" b="0"/>
          <a:pathLst>
            <a:path>
              <a:moveTo>
                <a:pt x="45720" y="0"/>
              </a:moveTo>
              <a:lnTo>
                <a:pt x="45720" y="206736"/>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726ADE62-C77D-429F-A435-73260A01F8FA}">
      <dsp:nvSpPr>
        <dsp:cNvPr id="0" name=""/>
        <dsp:cNvSpPr/>
      </dsp:nvSpPr>
      <dsp:spPr>
        <a:xfrm>
          <a:off x="2876826" y="1352148"/>
          <a:ext cx="1663739" cy="206736"/>
        </a:xfrm>
        <a:custGeom>
          <a:avLst/>
          <a:gdLst/>
          <a:ahLst/>
          <a:cxnLst/>
          <a:rect l="0" t="0" r="0" b="0"/>
          <a:pathLst>
            <a:path>
              <a:moveTo>
                <a:pt x="1663739" y="0"/>
              </a:moveTo>
              <a:lnTo>
                <a:pt x="1663739" y="103368"/>
              </a:lnTo>
              <a:lnTo>
                <a:pt x="0" y="103368"/>
              </a:lnTo>
              <a:lnTo>
                <a:pt x="0" y="206736"/>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4E17B033-E41C-441B-854C-0605F9B8082A}">
      <dsp:nvSpPr>
        <dsp:cNvPr id="0" name=""/>
        <dsp:cNvSpPr/>
      </dsp:nvSpPr>
      <dsp:spPr>
        <a:xfrm>
          <a:off x="4494846" y="653180"/>
          <a:ext cx="91440" cy="206736"/>
        </a:xfrm>
        <a:custGeom>
          <a:avLst/>
          <a:gdLst/>
          <a:ahLst/>
          <a:cxnLst/>
          <a:rect l="0" t="0" r="0" b="0"/>
          <a:pathLst>
            <a:path>
              <a:moveTo>
                <a:pt x="45720" y="0"/>
              </a:moveTo>
              <a:lnTo>
                <a:pt x="45720" y="206736"/>
              </a:lnTo>
            </a:path>
          </a:pathLst>
        </a:custGeom>
        <a:noFill/>
        <a:ln w="12700" cap="flat" cmpd="sng" algn="ctr">
          <a:solidFill>
            <a:srgbClr val="6DE7FF"/>
          </a:solidFill>
          <a:prstDash val="solid"/>
          <a:miter lim="800000"/>
        </a:ln>
        <a:effectLst/>
      </dsp:spPr>
      <dsp:style>
        <a:lnRef idx="2">
          <a:scrgbClr r="0" g="0" b="0"/>
        </a:lnRef>
        <a:fillRef idx="0">
          <a:scrgbClr r="0" g="0" b="0"/>
        </a:fillRef>
        <a:effectRef idx="0">
          <a:scrgbClr r="0" g="0" b="0"/>
        </a:effectRef>
        <a:fontRef idx="minor"/>
      </dsp:style>
    </dsp:sp>
    <dsp:sp modelId="{0EF41D01-E1D6-469B-A4FC-BCF46609CFA5}">
      <dsp:nvSpPr>
        <dsp:cNvPr id="0" name=""/>
        <dsp:cNvSpPr/>
      </dsp:nvSpPr>
      <dsp:spPr>
        <a:xfrm>
          <a:off x="4048335" y="160949"/>
          <a:ext cx="984461" cy="492230"/>
        </a:xfrm>
        <a:prstGeom prst="rect">
          <a:avLst/>
        </a:prstGeom>
        <a:solidFill>
          <a:srgbClr val="00B0F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E-courier Services</a:t>
          </a:r>
          <a:endParaRPr lang="en-IN" sz="1600" kern="1200" dirty="0">
            <a:solidFill>
              <a:schemeClr val="bg1"/>
            </a:solidFill>
          </a:endParaRPr>
        </a:p>
      </dsp:txBody>
      <dsp:txXfrm>
        <a:off x="4048335" y="160949"/>
        <a:ext cx="984461" cy="492230"/>
      </dsp:txXfrm>
    </dsp:sp>
    <dsp:sp modelId="{C092BD3E-5FBF-4EF6-B427-760A474F2ABE}">
      <dsp:nvSpPr>
        <dsp:cNvPr id="0" name=""/>
        <dsp:cNvSpPr/>
      </dsp:nvSpPr>
      <dsp:spPr>
        <a:xfrm>
          <a:off x="4048335" y="859917"/>
          <a:ext cx="984461" cy="492230"/>
        </a:xfrm>
        <a:prstGeom prst="rect">
          <a:avLst/>
        </a:prstGeom>
        <a:gradFill rotWithShape="0">
          <a:gsLst>
            <a:gs pos="23000">
              <a:srgbClr val="0070C0"/>
            </a:gs>
            <a:gs pos="0">
              <a:srgbClr val="0070C0"/>
            </a:gs>
            <a:gs pos="100000">
              <a:srgbClr val="53E2F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Login Page</a:t>
          </a:r>
          <a:endParaRPr lang="en-IN" sz="1600" kern="1200" dirty="0">
            <a:solidFill>
              <a:schemeClr val="bg1"/>
            </a:solidFill>
          </a:endParaRPr>
        </a:p>
      </dsp:txBody>
      <dsp:txXfrm>
        <a:off x="4048335" y="859917"/>
        <a:ext cx="984461" cy="492230"/>
      </dsp:txXfrm>
    </dsp:sp>
    <dsp:sp modelId="{D06A545F-BFB7-4157-B172-A8383EAE70AA}">
      <dsp:nvSpPr>
        <dsp:cNvPr id="0" name=""/>
        <dsp:cNvSpPr/>
      </dsp:nvSpPr>
      <dsp:spPr>
        <a:xfrm>
          <a:off x="2384595" y="1558885"/>
          <a:ext cx="984461" cy="492230"/>
        </a:xfrm>
        <a:prstGeom prst="rect">
          <a:avLst/>
        </a:prstGeom>
        <a:gradFill rotWithShape="0">
          <a:gsLst>
            <a:gs pos="0">
              <a:srgbClr val="0070C0"/>
            </a:gs>
            <a:gs pos="50000">
              <a:srgbClr val="00B0F0"/>
            </a:gs>
            <a:gs pos="100000">
              <a:srgbClr val="53E2F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Admin Login</a:t>
          </a:r>
          <a:endParaRPr lang="en-IN" sz="1600" kern="1200" dirty="0">
            <a:solidFill>
              <a:schemeClr val="bg1"/>
            </a:solidFill>
          </a:endParaRPr>
        </a:p>
      </dsp:txBody>
      <dsp:txXfrm>
        <a:off x="2384595" y="1558885"/>
        <a:ext cx="984461" cy="492230"/>
      </dsp:txXfrm>
    </dsp:sp>
    <dsp:sp modelId="{506EA628-0E32-405D-A724-766F4F101A4C}">
      <dsp:nvSpPr>
        <dsp:cNvPr id="0" name=""/>
        <dsp:cNvSpPr/>
      </dsp:nvSpPr>
      <dsp:spPr>
        <a:xfrm>
          <a:off x="2384595" y="2257852"/>
          <a:ext cx="984461" cy="492230"/>
        </a:xfrm>
        <a:prstGeom prst="rect">
          <a:avLst/>
        </a:prstGeom>
        <a:gradFill rotWithShape="0">
          <a:gsLst>
            <a:gs pos="0">
              <a:srgbClr val="00A485"/>
            </a:gs>
            <a:gs pos="19000">
              <a:srgbClr val="00CCA5"/>
            </a:gs>
            <a:gs pos="42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Dashboard</a:t>
          </a:r>
          <a:endParaRPr lang="en-IN" sz="1600" kern="1200" dirty="0">
            <a:solidFill>
              <a:schemeClr val="bg1"/>
            </a:solidFill>
          </a:endParaRPr>
        </a:p>
      </dsp:txBody>
      <dsp:txXfrm>
        <a:off x="2384595" y="2257852"/>
        <a:ext cx="984461" cy="492230"/>
      </dsp:txXfrm>
    </dsp:sp>
    <dsp:sp modelId="{C12D723C-BA5F-461D-BD17-049898A7AAA3}">
      <dsp:nvSpPr>
        <dsp:cNvPr id="0" name=""/>
        <dsp:cNvSpPr/>
      </dsp:nvSpPr>
      <dsp:spPr>
        <a:xfrm>
          <a:off x="2198" y="2956820"/>
          <a:ext cx="984461" cy="492230"/>
        </a:xfrm>
        <a:prstGeom prst="rect">
          <a:avLst/>
        </a:prstGeom>
        <a:gradFill rotWithShape="0">
          <a:gsLst>
            <a:gs pos="0">
              <a:srgbClr val="00A485"/>
            </a:gs>
            <a:gs pos="13000">
              <a:srgbClr val="00CCA5"/>
            </a:gs>
            <a:gs pos="31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Report</a:t>
          </a:r>
          <a:endParaRPr lang="en-IN" sz="1600" kern="1200" dirty="0">
            <a:solidFill>
              <a:schemeClr val="bg1"/>
            </a:solidFill>
          </a:endParaRPr>
        </a:p>
      </dsp:txBody>
      <dsp:txXfrm>
        <a:off x="2198" y="2956820"/>
        <a:ext cx="984461" cy="492230"/>
      </dsp:txXfrm>
    </dsp:sp>
    <dsp:sp modelId="{0525B744-C03A-4247-A7D3-D9BE22EA951D}">
      <dsp:nvSpPr>
        <dsp:cNvPr id="0" name=""/>
        <dsp:cNvSpPr/>
      </dsp:nvSpPr>
      <dsp:spPr>
        <a:xfrm>
          <a:off x="248314" y="3655787"/>
          <a:ext cx="984461" cy="492230"/>
        </a:xfrm>
        <a:prstGeom prst="rect">
          <a:avLst/>
        </a:prstGeom>
        <a:gradFill rotWithShape="0">
          <a:gsLst>
            <a:gs pos="0">
              <a:srgbClr val="00A485"/>
            </a:gs>
            <a:gs pos="17000">
              <a:srgbClr val="00CCA5"/>
            </a:gs>
            <a:gs pos="30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Date wise</a:t>
          </a:r>
          <a:endParaRPr lang="en-IN" sz="1600" kern="1200" dirty="0">
            <a:solidFill>
              <a:schemeClr val="bg1"/>
            </a:solidFill>
          </a:endParaRPr>
        </a:p>
      </dsp:txBody>
      <dsp:txXfrm>
        <a:off x="248314" y="3655787"/>
        <a:ext cx="984461" cy="492230"/>
      </dsp:txXfrm>
    </dsp:sp>
    <dsp:sp modelId="{B7785603-1274-4F28-BC50-654E79B0B98F}">
      <dsp:nvSpPr>
        <dsp:cNvPr id="0" name=""/>
        <dsp:cNvSpPr/>
      </dsp:nvSpPr>
      <dsp:spPr>
        <a:xfrm>
          <a:off x="248314" y="4354755"/>
          <a:ext cx="984461" cy="492230"/>
        </a:xfrm>
        <a:prstGeom prst="rect">
          <a:avLst/>
        </a:prstGeom>
        <a:gradFill rotWithShape="0">
          <a:gsLst>
            <a:gs pos="0">
              <a:srgbClr val="00A485"/>
            </a:gs>
            <a:gs pos="15000">
              <a:srgbClr val="00CCA5"/>
            </a:gs>
            <a:gs pos="30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Delivered</a:t>
          </a:r>
          <a:endParaRPr lang="en-IN" sz="1600" kern="1200" dirty="0">
            <a:solidFill>
              <a:schemeClr val="bg1"/>
            </a:solidFill>
          </a:endParaRPr>
        </a:p>
      </dsp:txBody>
      <dsp:txXfrm>
        <a:off x="248314" y="4354755"/>
        <a:ext cx="984461" cy="492230"/>
      </dsp:txXfrm>
    </dsp:sp>
    <dsp:sp modelId="{6D3AD543-2654-4329-8F0B-3AE22E9388A0}">
      <dsp:nvSpPr>
        <dsp:cNvPr id="0" name=""/>
        <dsp:cNvSpPr/>
      </dsp:nvSpPr>
      <dsp:spPr>
        <a:xfrm>
          <a:off x="1193397" y="2956820"/>
          <a:ext cx="984461" cy="492230"/>
        </a:xfrm>
        <a:prstGeom prst="rect">
          <a:avLst/>
        </a:prstGeom>
        <a:gradFill rotWithShape="0">
          <a:gsLst>
            <a:gs pos="0">
              <a:srgbClr val="00A485"/>
            </a:gs>
            <a:gs pos="18000">
              <a:srgbClr val="00CCA5"/>
            </a:gs>
            <a:gs pos="37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Update</a:t>
          </a:r>
          <a:endParaRPr lang="en-IN" sz="1600" kern="1200" dirty="0">
            <a:solidFill>
              <a:schemeClr val="bg1"/>
            </a:solidFill>
          </a:endParaRPr>
        </a:p>
      </dsp:txBody>
      <dsp:txXfrm>
        <a:off x="1193397" y="2956820"/>
        <a:ext cx="984461" cy="492230"/>
      </dsp:txXfrm>
    </dsp:sp>
    <dsp:sp modelId="{827274ED-4DCB-4A58-998C-7F3C23CCF129}">
      <dsp:nvSpPr>
        <dsp:cNvPr id="0" name=""/>
        <dsp:cNvSpPr/>
      </dsp:nvSpPr>
      <dsp:spPr>
        <a:xfrm>
          <a:off x="2384595" y="2956820"/>
          <a:ext cx="984461" cy="492230"/>
        </a:xfrm>
        <a:prstGeom prst="rect">
          <a:avLst/>
        </a:prstGeom>
        <a:gradFill rotWithShape="0">
          <a:gsLst>
            <a:gs pos="0">
              <a:srgbClr val="00A485"/>
            </a:gs>
            <a:gs pos="18000">
              <a:srgbClr val="00CCA5"/>
            </a:gs>
            <a:gs pos="34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Add</a:t>
          </a:r>
          <a:endParaRPr lang="en-IN" sz="1600" kern="1200" dirty="0">
            <a:solidFill>
              <a:schemeClr val="bg1"/>
            </a:solidFill>
          </a:endParaRPr>
        </a:p>
      </dsp:txBody>
      <dsp:txXfrm>
        <a:off x="2384595" y="2956820"/>
        <a:ext cx="984461" cy="492230"/>
      </dsp:txXfrm>
    </dsp:sp>
    <dsp:sp modelId="{9EAA0B37-AA3E-4D3C-8E63-BDF86FB06BB8}">
      <dsp:nvSpPr>
        <dsp:cNvPr id="0" name=""/>
        <dsp:cNvSpPr/>
      </dsp:nvSpPr>
      <dsp:spPr>
        <a:xfrm>
          <a:off x="3575793" y="2956820"/>
          <a:ext cx="984461" cy="492230"/>
        </a:xfrm>
        <a:prstGeom prst="rect">
          <a:avLst/>
        </a:prstGeom>
        <a:gradFill rotWithShape="0">
          <a:gsLst>
            <a:gs pos="0">
              <a:srgbClr val="00A485"/>
            </a:gs>
            <a:gs pos="17000">
              <a:srgbClr val="00CCA5"/>
            </a:gs>
            <a:gs pos="35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Search And Edit</a:t>
          </a:r>
          <a:endParaRPr lang="en-IN" sz="1600" kern="1200" dirty="0">
            <a:solidFill>
              <a:schemeClr val="bg1"/>
            </a:solidFill>
          </a:endParaRPr>
        </a:p>
      </dsp:txBody>
      <dsp:txXfrm>
        <a:off x="3575793" y="2956820"/>
        <a:ext cx="984461" cy="492230"/>
      </dsp:txXfrm>
    </dsp:sp>
    <dsp:sp modelId="{A6F2735E-6712-4AE1-A229-804D73C9E12A}">
      <dsp:nvSpPr>
        <dsp:cNvPr id="0" name=""/>
        <dsp:cNvSpPr/>
      </dsp:nvSpPr>
      <dsp:spPr>
        <a:xfrm>
          <a:off x="4766992" y="2956820"/>
          <a:ext cx="984461" cy="492230"/>
        </a:xfrm>
        <a:prstGeom prst="rect">
          <a:avLst/>
        </a:prstGeom>
        <a:gradFill rotWithShape="0">
          <a:gsLst>
            <a:gs pos="0">
              <a:srgbClr val="00A485"/>
            </a:gs>
            <a:gs pos="17000">
              <a:srgbClr val="00CCA5"/>
            </a:gs>
            <a:gs pos="32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Log Out</a:t>
          </a:r>
          <a:endParaRPr lang="en-IN" sz="1600" kern="1200" dirty="0">
            <a:solidFill>
              <a:schemeClr val="bg1"/>
            </a:solidFill>
          </a:endParaRPr>
        </a:p>
      </dsp:txBody>
      <dsp:txXfrm>
        <a:off x="4766992" y="2956820"/>
        <a:ext cx="984461" cy="492230"/>
      </dsp:txXfrm>
    </dsp:sp>
    <dsp:sp modelId="{BF4682C4-C627-4558-8BEF-FCF67E3702B1}">
      <dsp:nvSpPr>
        <dsp:cNvPr id="0" name=""/>
        <dsp:cNvSpPr/>
      </dsp:nvSpPr>
      <dsp:spPr>
        <a:xfrm>
          <a:off x="5712075" y="1558885"/>
          <a:ext cx="984461" cy="492230"/>
        </a:xfrm>
        <a:prstGeom prst="rect">
          <a:avLst/>
        </a:prstGeom>
        <a:gradFill rotWithShape="0">
          <a:gsLst>
            <a:gs pos="0">
              <a:srgbClr val="0070C0"/>
            </a:gs>
            <a:gs pos="50000">
              <a:srgbClr val="00B0F0"/>
            </a:gs>
            <a:gs pos="100000">
              <a:srgbClr val="53E2F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Customer</a:t>
          </a:r>
          <a:endParaRPr lang="en-IN" sz="1600" kern="1200" dirty="0">
            <a:solidFill>
              <a:schemeClr val="bg1"/>
            </a:solidFill>
          </a:endParaRPr>
        </a:p>
      </dsp:txBody>
      <dsp:txXfrm>
        <a:off x="5712075" y="1558885"/>
        <a:ext cx="984461" cy="492230"/>
      </dsp:txXfrm>
    </dsp:sp>
    <dsp:sp modelId="{0E60DBA2-6E4C-4B3E-9E39-A49946829076}">
      <dsp:nvSpPr>
        <dsp:cNvPr id="0" name=""/>
        <dsp:cNvSpPr/>
      </dsp:nvSpPr>
      <dsp:spPr>
        <a:xfrm>
          <a:off x="5712075" y="2257852"/>
          <a:ext cx="984461" cy="492230"/>
        </a:xfrm>
        <a:prstGeom prst="rect">
          <a:avLst/>
        </a:prstGeom>
        <a:gradFill rotWithShape="0">
          <a:gsLst>
            <a:gs pos="0">
              <a:srgbClr val="00A485"/>
            </a:gs>
            <a:gs pos="17000">
              <a:srgbClr val="00CCA5"/>
            </a:gs>
            <a:gs pos="39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Dashboard</a:t>
          </a:r>
          <a:endParaRPr lang="en-IN" sz="1600" kern="1200" dirty="0">
            <a:solidFill>
              <a:schemeClr val="bg1"/>
            </a:solidFill>
          </a:endParaRPr>
        </a:p>
      </dsp:txBody>
      <dsp:txXfrm>
        <a:off x="5712075" y="2257852"/>
        <a:ext cx="984461" cy="492230"/>
      </dsp:txXfrm>
    </dsp:sp>
    <dsp:sp modelId="{FC81E808-921E-4BAB-BD59-24C60DEAB428}">
      <dsp:nvSpPr>
        <dsp:cNvPr id="0" name=""/>
        <dsp:cNvSpPr/>
      </dsp:nvSpPr>
      <dsp:spPr>
        <a:xfrm>
          <a:off x="5958190" y="2956820"/>
          <a:ext cx="984461" cy="492230"/>
        </a:xfrm>
        <a:prstGeom prst="rect">
          <a:avLst/>
        </a:prstGeom>
        <a:gradFill rotWithShape="0">
          <a:gsLst>
            <a:gs pos="0">
              <a:srgbClr val="00A485"/>
            </a:gs>
            <a:gs pos="18000">
              <a:srgbClr val="00CCA5"/>
            </a:gs>
            <a:gs pos="36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Courier Status</a:t>
          </a:r>
          <a:endParaRPr lang="en-IN" sz="1600" kern="1200" dirty="0">
            <a:solidFill>
              <a:schemeClr val="bg1"/>
            </a:solidFill>
          </a:endParaRPr>
        </a:p>
      </dsp:txBody>
      <dsp:txXfrm>
        <a:off x="5958190" y="2956820"/>
        <a:ext cx="984461" cy="492230"/>
      </dsp:txXfrm>
    </dsp:sp>
    <dsp:sp modelId="{89BD88C2-6713-4D2C-BF6A-3B8186820424}">
      <dsp:nvSpPr>
        <dsp:cNvPr id="0" name=""/>
        <dsp:cNvSpPr/>
      </dsp:nvSpPr>
      <dsp:spPr>
        <a:xfrm>
          <a:off x="5958190" y="3655787"/>
          <a:ext cx="984461" cy="492230"/>
        </a:xfrm>
        <a:prstGeom prst="rect">
          <a:avLst/>
        </a:prstGeom>
        <a:gradFill rotWithShape="0">
          <a:gsLst>
            <a:gs pos="0">
              <a:srgbClr val="00A485"/>
            </a:gs>
            <a:gs pos="17000">
              <a:srgbClr val="00CCA5"/>
            </a:gs>
            <a:gs pos="32000">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Track</a:t>
          </a:r>
          <a:r>
            <a:rPr lang="en-US" sz="1600" kern="1200" dirty="0"/>
            <a:t> </a:t>
          </a:r>
          <a:r>
            <a:rPr lang="en-US" sz="1600" kern="1200" dirty="0">
              <a:solidFill>
                <a:schemeClr val="bg1"/>
              </a:solidFill>
            </a:rPr>
            <a:t>Result</a:t>
          </a:r>
          <a:endParaRPr lang="en-IN" sz="1600" kern="1200" dirty="0">
            <a:solidFill>
              <a:schemeClr val="bg1"/>
            </a:solidFill>
          </a:endParaRPr>
        </a:p>
      </dsp:txBody>
      <dsp:txXfrm>
        <a:off x="5958190" y="3655787"/>
        <a:ext cx="984461" cy="492230"/>
      </dsp:txXfrm>
    </dsp:sp>
    <dsp:sp modelId="{C7782E42-6641-4CF0-844C-54B3234AB06C}">
      <dsp:nvSpPr>
        <dsp:cNvPr id="0" name=""/>
        <dsp:cNvSpPr/>
      </dsp:nvSpPr>
      <dsp:spPr>
        <a:xfrm>
          <a:off x="5958190" y="4380287"/>
          <a:ext cx="984461" cy="492230"/>
        </a:xfrm>
        <a:prstGeom prst="rect">
          <a:avLst/>
        </a:prstGeom>
        <a:gradFill rotWithShape="0">
          <a:gsLst>
            <a:gs pos="0">
              <a:srgbClr val="00A485"/>
            </a:gs>
            <a:gs pos="15000">
              <a:srgbClr val="00CCA5"/>
            </a:gs>
            <a:gs pos="27201">
              <a:srgbClr val="88F0DF"/>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Track Success</a:t>
          </a:r>
          <a:endParaRPr lang="en-IN" sz="1600" kern="1200" dirty="0">
            <a:solidFill>
              <a:schemeClr val="bg1"/>
            </a:solidFill>
          </a:endParaRPr>
        </a:p>
      </dsp:txBody>
      <dsp:txXfrm>
        <a:off x="5958190" y="4380287"/>
        <a:ext cx="984461" cy="4922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13FA2-DFBF-4A47-B237-D02B373A6289}" type="datetimeFigureOut">
              <a:rPr lang="en-IN" smtClean="0"/>
              <a:t>15-04-2021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8888E-7DDA-429D-8F74-CBC0B4EF3AC0}" type="slidenum">
              <a:rPr lang="en-IN" smtClean="0"/>
              <a:t>‹#›</a:t>
            </a:fld>
            <a:endParaRPr lang="en-IN"/>
          </a:p>
        </p:txBody>
      </p:sp>
    </p:spTree>
    <p:extLst>
      <p:ext uri="{BB962C8B-B14F-4D97-AF65-F5344CB8AC3E}">
        <p14:creationId xmlns:p14="http://schemas.microsoft.com/office/powerpoint/2010/main" val="309178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08888E-7DDA-429D-8F74-CBC0B4EF3AC0}" type="slidenum">
              <a:rPr lang="en-IN" smtClean="0"/>
              <a:t>2</a:t>
            </a:fld>
            <a:endParaRPr lang="en-IN"/>
          </a:p>
        </p:txBody>
      </p:sp>
    </p:spTree>
    <p:extLst>
      <p:ext uri="{BB962C8B-B14F-4D97-AF65-F5344CB8AC3E}">
        <p14:creationId xmlns:p14="http://schemas.microsoft.com/office/powerpoint/2010/main" val="184588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9492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5615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0284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4457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0330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443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642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412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4/15/2021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54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4/15/2021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52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4/15/2021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4219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7240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4/15/2021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716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372186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8950314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887387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8473707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450347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5954514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804017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3446967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7D28-EF67-4B53-B7E2-432E18C00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2662AD-7106-4EEF-A83B-2D8A32A27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0B77C1-F12E-4750-9A31-FDB8F8AACF32}"/>
              </a:ext>
            </a:extLst>
          </p:cNvPr>
          <p:cNvSpPr>
            <a:spLocks noGrp="1"/>
          </p:cNvSpPr>
          <p:nvPr>
            <p:ph type="dt" sz="half" idx="10"/>
          </p:nvPr>
        </p:nvSpPr>
        <p:spPr/>
        <p:txBody>
          <a:bodyPr/>
          <a:lstStyle/>
          <a:p>
            <a:fld id="{9184DA70-C731-4C70-880D-CCD4705E623C}" type="datetime1">
              <a:rPr lang="en-US" smtClean="0"/>
              <a:t>4/15/2021</a:t>
            </a:fld>
            <a:endParaRPr lang="en-US"/>
          </a:p>
        </p:txBody>
      </p:sp>
      <p:sp>
        <p:nvSpPr>
          <p:cNvPr id="5" name="Footer Placeholder 4">
            <a:extLst>
              <a:ext uri="{FF2B5EF4-FFF2-40B4-BE49-F238E27FC236}">
                <a16:creationId xmlns:a16="http://schemas.microsoft.com/office/drawing/2014/main" id="{C6E2DE7C-50E3-47B6-9865-59A08A8CE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67FB0-1EC8-4E9F-BB07-C8037336CDAE}"/>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023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10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16BC-EB1B-49CB-BAC1-E0F9A22C99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989B9-00C3-4698-A79C-A31A66CE9F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9E0CB-17AA-4E21-9E6C-749F91F454DA}"/>
              </a:ext>
            </a:extLst>
          </p:cNvPr>
          <p:cNvSpPr>
            <a:spLocks noGrp="1"/>
          </p:cNvSpPr>
          <p:nvPr>
            <p:ph type="dt" sz="half" idx="10"/>
          </p:nvPr>
        </p:nvSpPr>
        <p:spPr/>
        <p:txBody>
          <a:bodyPr/>
          <a:lstStyle/>
          <a:p>
            <a:fld id="{4BE1D723-8F53-4F53-90B0-1982A396982E}" type="datetime1">
              <a:rPr lang="en-US" smtClean="0"/>
              <a:t>4/15/2021</a:t>
            </a:fld>
            <a:endParaRPr lang="en-US"/>
          </a:p>
        </p:txBody>
      </p:sp>
      <p:sp>
        <p:nvSpPr>
          <p:cNvPr id="5" name="Footer Placeholder 4">
            <a:extLst>
              <a:ext uri="{FF2B5EF4-FFF2-40B4-BE49-F238E27FC236}">
                <a16:creationId xmlns:a16="http://schemas.microsoft.com/office/drawing/2014/main" id="{45C75127-6461-447B-B5C2-204C23EAA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15FDA-A36A-49D8-9BC9-D4FF75B9330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6791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AE73-FBB5-4B96-ABD1-CD654D361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0D45C7-B1D2-4C24-8B5C-E36694B14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390310-BF95-4B5C-BD26-D7EC63DFA0B9}"/>
              </a:ext>
            </a:extLst>
          </p:cNvPr>
          <p:cNvSpPr>
            <a:spLocks noGrp="1"/>
          </p:cNvSpPr>
          <p:nvPr>
            <p:ph type="dt" sz="half" idx="10"/>
          </p:nvPr>
        </p:nvSpPr>
        <p:spPr/>
        <p:txBody>
          <a:bodyPr/>
          <a:lstStyle/>
          <a:p>
            <a:fld id="{97669AF7-7BEB-44E4-9852-375E34362B5B}" type="datetime1">
              <a:rPr lang="en-US" smtClean="0"/>
              <a:t>4/15/2021</a:t>
            </a:fld>
            <a:endParaRPr lang="en-US"/>
          </a:p>
        </p:txBody>
      </p:sp>
      <p:sp>
        <p:nvSpPr>
          <p:cNvPr id="5" name="Footer Placeholder 4">
            <a:extLst>
              <a:ext uri="{FF2B5EF4-FFF2-40B4-BE49-F238E27FC236}">
                <a16:creationId xmlns:a16="http://schemas.microsoft.com/office/drawing/2014/main" id="{E53031BF-7763-4195-973E-0E94C0961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4741F-C8E8-4DCD-B9C8-6A1474739101}"/>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7471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CED6-9B9E-4844-872D-DF4F111BC9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8EC48-C585-4002-8266-294F6D6F8E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DB8BE7-1A3E-4BC6-9F91-9C3FB10E5E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941911-7656-40A6-A55B-DBFF9082EBAB}"/>
              </a:ext>
            </a:extLst>
          </p:cNvPr>
          <p:cNvSpPr>
            <a:spLocks noGrp="1"/>
          </p:cNvSpPr>
          <p:nvPr>
            <p:ph type="dt" sz="half" idx="10"/>
          </p:nvPr>
        </p:nvSpPr>
        <p:spPr/>
        <p:txBody>
          <a:bodyPr/>
          <a:lstStyle/>
          <a:p>
            <a:fld id="{BAAAC38D-0552-4C82-B593-E6124DFADBE2}" type="datetime1">
              <a:rPr lang="en-US" smtClean="0"/>
              <a:t>4/15/2021</a:t>
            </a:fld>
            <a:endParaRPr lang="en-US"/>
          </a:p>
        </p:txBody>
      </p:sp>
      <p:sp>
        <p:nvSpPr>
          <p:cNvPr id="6" name="Footer Placeholder 5">
            <a:extLst>
              <a:ext uri="{FF2B5EF4-FFF2-40B4-BE49-F238E27FC236}">
                <a16:creationId xmlns:a16="http://schemas.microsoft.com/office/drawing/2014/main" id="{6B2AB684-117A-4028-B4B3-78F3A8784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CEEEF-D0A0-4D84-8F0C-3CB05395BBA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405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B4E2-03E4-4475-ACB2-F148A2014C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49A66A-AA3D-42CF-92AA-5914A9916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71D751-194F-4EAC-BAB1-C35398112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0ED2E1-CC26-4FC6-BCC1-21BE87E90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7FA7B9-7E82-45BD-94FD-FC08E40CF9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8E3998-139B-461A-B19C-7BFE42C9F159}"/>
              </a:ext>
            </a:extLst>
          </p:cNvPr>
          <p:cNvSpPr>
            <a:spLocks noGrp="1"/>
          </p:cNvSpPr>
          <p:nvPr>
            <p:ph type="dt" sz="half" idx="10"/>
          </p:nvPr>
        </p:nvSpPr>
        <p:spPr/>
        <p:txBody>
          <a:bodyPr/>
          <a:lstStyle/>
          <a:p>
            <a:fld id="{D9DF0F1C-5577-4ACB-BB62-DF8F3C494C7E}" type="datetime1">
              <a:rPr lang="en-US" smtClean="0"/>
              <a:t>4/15/2021</a:t>
            </a:fld>
            <a:endParaRPr lang="en-US"/>
          </a:p>
        </p:txBody>
      </p:sp>
      <p:sp>
        <p:nvSpPr>
          <p:cNvPr id="8" name="Footer Placeholder 7">
            <a:extLst>
              <a:ext uri="{FF2B5EF4-FFF2-40B4-BE49-F238E27FC236}">
                <a16:creationId xmlns:a16="http://schemas.microsoft.com/office/drawing/2014/main" id="{C133FB6C-B556-47B0-A9CA-F2810ADC97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7910D8-8D50-4D51-B4D5-A32410FF957E}"/>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069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2928-10C8-4F51-933B-2E0A8A4A98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2F3643-F5CF-4D79-80AD-EE2154233E28}"/>
              </a:ext>
            </a:extLst>
          </p:cNvPr>
          <p:cNvSpPr>
            <a:spLocks noGrp="1"/>
          </p:cNvSpPr>
          <p:nvPr>
            <p:ph type="dt" sz="half" idx="10"/>
          </p:nvPr>
        </p:nvSpPr>
        <p:spPr/>
        <p:txBody>
          <a:bodyPr/>
          <a:lstStyle/>
          <a:p>
            <a:fld id="{1775B394-D9F9-4F0C-B15D-605F45CB9E9F}" type="datetime1">
              <a:rPr lang="en-US" smtClean="0"/>
              <a:t>4/15/2021</a:t>
            </a:fld>
            <a:endParaRPr lang="en-US"/>
          </a:p>
        </p:txBody>
      </p:sp>
      <p:sp>
        <p:nvSpPr>
          <p:cNvPr id="4" name="Footer Placeholder 3">
            <a:extLst>
              <a:ext uri="{FF2B5EF4-FFF2-40B4-BE49-F238E27FC236}">
                <a16:creationId xmlns:a16="http://schemas.microsoft.com/office/drawing/2014/main" id="{369D493E-06A9-4ABF-B8CC-5168132EEE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711D98-87AF-451A-B6B0-90808D07BBD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279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2250F-2D2A-4774-A934-CB7331FFA127}"/>
              </a:ext>
            </a:extLst>
          </p:cNvPr>
          <p:cNvSpPr>
            <a:spLocks noGrp="1"/>
          </p:cNvSpPr>
          <p:nvPr>
            <p:ph type="dt" sz="half" idx="10"/>
          </p:nvPr>
        </p:nvSpPr>
        <p:spPr/>
        <p:txBody>
          <a:bodyPr/>
          <a:lstStyle/>
          <a:p>
            <a:fld id="{39667345-2558-425A-8533-9BFDBCE15005}" type="datetime1">
              <a:rPr lang="en-US" smtClean="0"/>
              <a:t>4/15/2021</a:t>
            </a:fld>
            <a:endParaRPr lang="en-US"/>
          </a:p>
        </p:txBody>
      </p:sp>
      <p:sp>
        <p:nvSpPr>
          <p:cNvPr id="3" name="Footer Placeholder 2">
            <a:extLst>
              <a:ext uri="{FF2B5EF4-FFF2-40B4-BE49-F238E27FC236}">
                <a16:creationId xmlns:a16="http://schemas.microsoft.com/office/drawing/2014/main" id="{69969CC4-16CE-4185-916F-EE56401656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938798-8896-408F-96ED-E34445DB210D}"/>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587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4A3B-80E0-4C2E-A2CD-54551AA6A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6A1D17-D731-43A6-AB82-4952081B3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429C62-3BC2-485F-AA11-79FFBCBA6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8A811-914F-4B97-A549-A1F9FEF0A90F}"/>
              </a:ext>
            </a:extLst>
          </p:cNvPr>
          <p:cNvSpPr>
            <a:spLocks noGrp="1"/>
          </p:cNvSpPr>
          <p:nvPr>
            <p:ph type="dt" sz="half" idx="10"/>
          </p:nvPr>
        </p:nvSpPr>
        <p:spPr/>
        <p:txBody>
          <a:bodyPr/>
          <a:lstStyle/>
          <a:p>
            <a:fld id="{92BEA474-078D-4E9B-9B14-09A87B19DC46}" type="datetime1">
              <a:rPr lang="en-US" smtClean="0"/>
              <a:t>4/15/2021</a:t>
            </a:fld>
            <a:endParaRPr lang="en-US"/>
          </a:p>
        </p:txBody>
      </p:sp>
      <p:sp>
        <p:nvSpPr>
          <p:cNvPr id="6" name="Footer Placeholder 5">
            <a:extLst>
              <a:ext uri="{FF2B5EF4-FFF2-40B4-BE49-F238E27FC236}">
                <a16:creationId xmlns:a16="http://schemas.microsoft.com/office/drawing/2014/main" id="{7E956836-2A84-4D35-8FA3-5155C9F85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14C15-23FF-462E-BDEC-519DFA4FF74B}"/>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86891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3E9E-8CCC-49A7-A235-E50DCD38F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EB25A7-188C-4441-A868-3AC352B9A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365227-8611-4326-AFD6-8EB5B2528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C3A14-76E7-4281-A417-DB996144F818}"/>
              </a:ext>
            </a:extLst>
          </p:cNvPr>
          <p:cNvSpPr>
            <a:spLocks noGrp="1"/>
          </p:cNvSpPr>
          <p:nvPr>
            <p:ph type="dt" sz="half" idx="10"/>
          </p:nvPr>
        </p:nvSpPr>
        <p:spPr/>
        <p:txBody>
          <a:bodyPr/>
          <a:lstStyle/>
          <a:p>
            <a:fld id="{4907D986-8816-4272-A432-0437A28A9828}" type="datetime1">
              <a:rPr lang="en-US" smtClean="0"/>
              <a:t>4/15/2021</a:t>
            </a:fld>
            <a:endParaRPr lang="en-US"/>
          </a:p>
        </p:txBody>
      </p:sp>
      <p:sp>
        <p:nvSpPr>
          <p:cNvPr id="6" name="Footer Placeholder 5">
            <a:extLst>
              <a:ext uri="{FF2B5EF4-FFF2-40B4-BE49-F238E27FC236}">
                <a16:creationId xmlns:a16="http://schemas.microsoft.com/office/drawing/2014/main" id="{B25479D0-48B0-43B5-9CAE-5EB3A7B2D19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8D8ACA78-42B1-4451-963D-9FBA86B50D41}"/>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5355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47B5-4FA1-4A9D-A52D-F1DC1EB14F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E76668-DEEC-42C3-BDF2-FD35287C1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09611-B0A8-4C81-BA98-011E9F93ADD1}"/>
              </a:ext>
            </a:extLst>
          </p:cNvPr>
          <p:cNvSpPr>
            <a:spLocks noGrp="1"/>
          </p:cNvSpPr>
          <p:nvPr>
            <p:ph type="dt" sz="half" idx="10"/>
          </p:nvPr>
        </p:nvSpPr>
        <p:spPr/>
        <p:txBody>
          <a:bodyPr/>
          <a:lstStyle/>
          <a:p>
            <a:fld id="{62D6E202-B606-4609-B914-27C9371A1F6D}" type="datetime1">
              <a:rPr lang="en-US" smtClean="0"/>
              <a:t>4/15/2021</a:t>
            </a:fld>
            <a:endParaRPr lang="en-US"/>
          </a:p>
        </p:txBody>
      </p:sp>
      <p:sp>
        <p:nvSpPr>
          <p:cNvPr id="5" name="Footer Placeholder 4">
            <a:extLst>
              <a:ext uri="{FF2B5EF4-FFF2-40B4-BE49-F238E27FC236}">
                <a16:creationId xmlns:a16="http://schemas.microsoft.com/office/drawing/2014/main" id="{602B88C0-C487-42D2-9489-CEC45B410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DB441-FA2A-46BE-8EC7-F6C32B1E6811}"/>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97852280"/>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C028A-1D42-4A58-BD5D-7351FA16A2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E1F44D-0AD4-481D-A655-EAD64D450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2955F-4C70-405D-A1BB-4D55FE42862D}"/>
              </a:ext>
            </a:extLst>
          </p:cNvPr>
          <p:cNvSpPr>
            <a:spLocks noGrp="1"/>
          </p:cNvSpPr>
          <p:nvPr>
            <p:ph type="dt" sz="half" idx="10"/>
          </p:nvPr>
        </p:nvSpPr>
        <p:spPr/>
        <p:txBody>
          <a:bodyPr/>
          <a:lstStyle/>
          <a:p>
            <a:fld id="{62D6E202-B606-4609-B914-27C9371A1F6D}" type="datetime1">
              <a:rPr lang="en-US" smtClean="0"/>
              <a:t>4/15/2021</a:t>
            </a:fld>
            <a:endParaRPr lang="en-US"/>
          </a:p>
        </p:txBody>
      </p:sp>
      <p:sp>
        <p:nvSpPr>
          <p:cNvPr id="5" name="Footer Placeholder 4">
            <a:extLst>
              <a:ext uri="{FF2B5EF4-FFF2-40B4-BE49-F238E27FC236}">
                <a16:creationId xmlns:a16="http://schemas.microsoft.com/office/drawing/2014/main" id="{D8CA6BC9-A5F6-45E1-9B63-8874730EC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85A2F-F73D-4DCE-9C67-8599814413F4}"/>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252089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7088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715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083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085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5640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4/15/2021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294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E50"/>
            </a:gs>
            <a:gs pos="53000">
              <a:schemeClr val="bg1">
                <a:lumMod val="95000"/>
                <a:lumOff val="5000"/>
              </a:schemeClr>
            </a:gs>
            <a:gs pos="100000">
              <a:schemeClr val="bg1">
                <a:tint val="100000"/>
                <a:shade val="48000"/>
                <a:satMod val="12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561056666"/>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E50"/>
            </a:gs>
            <a:gs pos="53000">
              <a:schemeClr val="bg1">
                <a:lumMod val="95000"/>
                <a:lumOff val="5000"/>
              </a:schemeClr>
            </a:gs>
            <a:gs pos="100000">
              <a:schemeClr val="bg1">
                <a:tint val="100000"/>
                <a:shade val="48000"/>
                <a:satMod val="120000"/>
              </a:schemeClr>
            </a:gs>
          </a:gsLst>
          <a:lin ang="16200000" scaled="0"/>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4/15/2021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884759401"/>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E50"/>
            </a:gs>
            <a:gs pos="53000">
              <a:schemeClr val="bg1">
                <a:lumMod val="95000"/>
                <a:lumOff val="5000"/>
              </a:schemeClr>
            </a:gs>
            <a:gs pos="100000">
              <a:schemeClr val="bg1">
                <a:tint val="100000"/>
                <a:shade val="48000"/>
                <a:satMod val="12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AF052-1854-4BB9-983A-E3AB34F3C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15C040-9616-4926-AE5B-04A59AD9C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4E0E65-A8A8-470C-B437-A1FD36DC2B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4/15/2021</a:t>
            </a:fld>
            <a:endParaRPr lang="en-US"/>
          </a:p>
        </p:txBody>
      </p:sp>
      <p:sp>
        <p:nvSpPr>
          <p:cNvPr id="5" name="Footer Placeholder 4">
            <a:extLst>
              <a:ext uri="{FF2B5EF4-FFF2-40B4-BE49-F238E27FC236}">
                <a16:creationId xmlns:a16="http://schemas.microsoft.com/office/drawing/2014/main" id="{FF88670D-36A3-41A2-869F-C762A01E0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E3FBFB-1BAB-4958-A092-B5091369B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20490716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F5C43B-9908-4FA3-80F8-E15E63B34B0E}"/>
              </a:ext>
            </a:extLst>
          </p:cNvPr>
          <p:cNvPicPr>
            <a:picLocks noChangeAspect="1"/>
          </p:cNvPicPr>
          <p:nvPr/>
        </p:nvPicPr>
        <p:blipFill>
          <a:blip r:embed="rId2"/>
          <a:stretch>
            <a:fillRect/>
          </a:stretch>
        </p:blipFill>
        <p:spPr>
          <a:xfrm>
            <a:off x="0" y="-35560"/>
            <a:ext cx="12192000" cy="6858000"/>
          </a:xfrm>
          <a:prstGeom prst="rect">
            <a:avLst/>
          </a:prstGeom>
          <a:effectLst>
            <a:outerShdw dist="50800" dir="5400000" sx="1000" sy="1000" algn="ctr" rotWithShape="0">
              <a:srgbClr val="000000"/>
            </a:outerShdw>
          </a:effectLst>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b="1" dirty="0">
                <a:solidFill>
                  <a:schemeClr val="tx1"/>
                </a:solidFill>
                <a:latin typeface="Times New Roman" panose="02020603050405020304" pitchFamily="18" charset="0"/>
                <a:cs typeface="Times New Roman" panose="02020603050405020304" pitchFamily="18" charset="0"/>
              </a:rPr>
              <a:t> Open Source Programming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gn="ctr">
              <a:lnSpc>
                <a:spcPct val="100000"/>
              </a:lnSpc>
            </a:pPr>
            <a:r>
              <a:rPr lang="en-US" sz="1600" b="1" dirty="0">
                <a:solidFill>
                  <a:srgbClr val="6DE7FF"/>
                </a:solidFill>
                <a:latin typeface="Times New Roman" panose="02020603050405020304" pitchFamily="18" charset="0"/>
                <a:cs typeface="Times New Roman" panose="02020603050405020304" pitchFamily="18" charset="0"/>
              </a:rPr>
              <a:t>ONLINE COURIER</a:t>
            </a:r>
          </a:p>
          <a:p>
            <a:pPr algn="ctr">
              <a:lnSpc>
                <a:spcPct val="100000"/>
              </a:lnSpc>
            </a:pPr>
            <a:r>
              <a:rPr lang="en-US" sz="1600" b="1" dirty="0">
                <a:solidFill>
                  <a:srgbClr val="6DE7FF"/>
                </a:solidFill>
                <a:latin typeface="Times New Roman" panose="02020603050405020304" pitchFamily="18" charset="0"/>
                <a:cs typeface="Times New Roman" panose="02020603050405020304" pitchFamily="18" charset="0"/>
              </a:rPr>
              <a:t>service</a:t>
            </a:r>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5840-6D49-4A09-B452-FFFF7214B66F}"/>
              </a:ext>
            </a:extLst>
          </p:cNvPr>
          <p:cNvSpPr>
            <a:spLocks noGrp="1"/>
          </p:cNvSpPr>
          <p:nvPr>
            <p:ph type="ctrTitle"/>
          </p:nvPr>
        </p:nvSpPr>
        <p:spPr>
          <a:xfrm>
            <a:off x="245354" y="643467"/>
            <a:ext cx="6255026" cy="5054008"/>
          </a:xfrm>
        </p:spPr>
        <p:txBody>
          <a:bodyPr anchor="ctr">
            <a:normAutofit/>
          </a:bodyPr>
          <a:lstStyle/>
          <a:p>
            <a:pPr algn="r"/>
            <a:r>
              <a:rPr lang="en-US" dirty="0">
                <a:latin typeface="Times New Roman" panose="02020603050405020304" pitchFamily="18" charset="0"/>
                <a:cs typeface="Times New Roman" panose="02020603050405020304" pitchFamily="18" charset="0"/>
              </a:rPr>
              <a:t>Review - 1</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8D742-0B37-428F-AF74-9BB1423871C7}"/>
              </a:ext>
            </a:extLst>
          </p:cNvPr>
          <p:cNvSpPr>
            <a:spLocks noGrp="1"/>
          </p:cNvSpPr>
          <p:nvPr>
            <p:ph type="subTitle" idx="1"/>
          </p:nvPr>
        </p:nvSpPr>
        <p:spPr>
          <a:xfrm>
            <a:off x="7501344" y="643467"/>
            <a:ext cx="3341488" cy="5054008"/>
          </a:xfrm>
        </p:spPr>
        <p:txBody>
          <a:bodyPr anchor="ctr">
            <a:normAutofit/>
          </a:bodyPr>
          <a:lstStyle/>
          <a:p>
            <a:r>
              <a:rPr lang="en-US" sz="2800" dirty="0">
                <a:latin typeface="Times New Roman" panose="02020603050405020304" pitchFamily="18" charset="0"/>
                <a:cs typeface="Times New Roman" panose="02020603050405020304" pitchFamily="18" charset="0"/>
              </a:rPr>
              <a:t>Online Courier </a:t>
            </a:r>
          </a:p>
          <a:p>
            <a:r>
              <a:rPr lang="en-US" sz="2800" dirty="0">
                <a:latin typeface="Times New Roman" panose="02020603050405020304" pitchFamily="18" charset="0"/>
                <a:cs typeface="Times New Roman" panose="02020603050405020304" pitchFamily="18" charset="0"/>
              </a:rPr>
              <a:t>Service</a:t>
            </a:r>
            <a:endParaRPr lang="en-IN" sz="2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1A13BBB-783A-4635-A508-E1703A1B113C}"/>
              </a:ext>
            </a:extLst>
          </p:cNvPr>
          <p:cNvCxnSpPr>
            <a:cxnSpLocks/>
          </p:cNvCxnSpPr>
          <p:nvPr/>
        </p:nvCxnSpPr>
        <p:spPr>
          <a:xfrm>
            <a:off x="7127321" y="1177047"/>
            <a:ext cx="0" cy="4250987"/>
          </a:xfrm>
          <a:prstGeom prst="line">
            <a:avLst/>
          </a:prstGeom>
          <a:ln w="31750">
            <a:solidFill>
              <a:schemeClr val="tx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918352"/>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972-0841-4074-B998-B9862D3A2AD6}"/>
              </a:ext>
            </a:extLst>
          </p:cNvPr>
          <p:cNvSpPr>
            <a:spLocks noGrp="1"/>
          </p:cNvSpPr>
          <p:nvPr>
            <p:ph type="title"/>
          </p:nvPr>
        </p:nvSpPr>
        <p:spPr>
          <a:xfrm>
            <a:off x="945008" y="664585"/>
            <a:ext cx="2771273" cy="5470463"/>
          </a:xfrm>
        </p:spPr>
        <p:txBody>
          <a:bodyPr anchor="ctr">
            <a:normAutofit/>
          </a:bodyPr>
          <a:lstStyle/>
          <a:p>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70766E-4836-4907-A254-A3B02F26F5D7}"/>
              </a:ext>
            </a:extLst>
          </p:cNvPr>
          <p:cNvSpPr>
            <a:spLocks noGrp="1"/>
          </p:cNvSpPr>
          <p:nvPr>
            <p:ph idx="1"/>
          </p:nvPr>
        </p:nvSpPr>
        <p:spPr>
          <a:xfrm>
            <a:off x="4428565" y="643466"/>
            <a:ext cx="6818427" cy="5470462"/>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E-Courier Service is a web-based software courier system which bolsters the high availability of courier services to the organizations and to the clients.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product would be valuable for everyday exercises, for example, booking a courier, keep up client details, track the package.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Classic methodology of courier industry prompts many misleading results and exceptionally moderate yield from the business.</a:t>
            </a:r>
          </a:p>
        </p:txBody>
      </p:sp>
      <p:cxnSp>
        <p:nvCxnSpPr>
          <p:cNvPr id="5" name="Straight Connector 4">
            <a:extLst>
              <a:ext uri="{FF2B5EF4-FFF2-40B4-BE49-F238E27FC236}">
                <a16:creationId xmlns:a16="http://schemas.microsoft.com/office/drawing/2014/main" id="{3C85F605-3ACC-4631-BFDD-DFBDA21AE72C}"/>
              </a:ext>
            </a:extLst>
          </p:cNvPr>
          <p:cNvCxnSpPr/>
          <p:nvPr/>
        </p:nvCxnSpPr>
        <p:spPr>
          <a:xfrm>
            <a:off x="3720320" y="1108953"/>
            <a:ext cx="0" cy="45817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8665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0677-FF81-4D51-8DD2-6090DA089DEA}"/>
              </a:ext>
            </a:extLst>
          </p:cNvPr>
          <p:cNvSpPr>
            <a:spLocks noGrp="1"/>
          </p:cNvSpPr>
          <p:nvPr>
            <p:ph type="title"/>
          </p:nvPr>
        </p:nvSpPr>
        <p:spPr>
          <a:xfrm>
            <a:off x="949047" y="643466"/>
            <a:ext cx="2771273" cy="5470463"/>
          </a:xfrm>
        </p:spPr>
        <p:txBody>
          <a:bodyPr anchor="ctr">
            <a:normAutofit/>
          </a:bodyPr>
          <a:lstStyle/>
          <a:p>
            <a:pPr algn="ctr"/>
            <a:r>
              <a:rPr lang="en-US"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B2C0AF-75EC-4BA4-B47F-6346D706A44B}"/>
              </a:ext>
            </a:extLst>
          </p:cNvPr>
          <p:cNvSpPr>
            <a:spLocks noGrp="1"/>
          </p:cNvSpPr>
          <p:nvPr>
            <p:ph idx="1"/>
          </p:nvPr>
        </p:nvSpPr>
        <p:spPr>
          <a:xfrm>
            <a:off x="4428565" y="643466"/>
            <a:ext cx="6818427" cy="5470462"/>
          </a:xfrm>
        </p:spPr>
        <p:txBody>
          <a:bodyPr anchor="ctr">
            <a:normAutofit/>
          </a:bodyPr>
          <a:lstStyle/>
          <a:p>
            <a:pPr rtl="0" fontAlgn="base">
              <a:buFont typeface="Arial" panose="020B0604020202020204" pitchFamily="34" charset="0"/>
              <a:buChar char="•"/>
            </a:pPr>
            <a:r>
              <a:rPr lang="en-US" sz="2200" b="1" i="1" u="none" strike="noStrike" dirty="0">
                <a:effectLst/>
                <a:latin typeface="Times New Roman" panose="02020603050405020304" pitchFamily="18" charset="0"/>
                <a:cs typeface="Times New Roman" panose="02020603050405020304" pitchFamily="18" charset="0"/>
              </a:rPr>
              <a:t>THE MANUAL ONE</a:t>
            </a:r>
            <a:r>
              <a:rPr lang="en-US" sz="2200" b="0" i="0" u="none" strike="noStrike" dirty="0">
                <a:effectLst/>
                <a:latin typeface="Times New Roman" panose="02020603050405020304" pitchFamily="18" charset="0"/>
                <a:cs typeface="Times New Roman" panose="02020603050405020304" pitchFamily="18" charset="0"/>
              </a:rPr>
              <a:t>-in this the client should go to the Office and hand over the parcel to the official and is supposed to fill the form giving all his details and then wait for the days to know that the parcel is received. </a:t>
            </a:r>
          </a:p>
          <a:p>
            <a:pPr rtl="0" fontAlgn="base">
              <a:buFont typeface="Arial" panose="020B0604020202020204" pitchFamily="34" charset="0"/>
              <a:buChar char="•"/>
            </a:pPr>
            <a:r>
              <a:rPr lang="en-US" sz="2200" b="1" i="1" u="none" strike="noStrike" dirty="0">
                <a:effectLst/>
                <a:latin typeface="Times New Roman" panose="02020603050405020304" pitchFamily="18" charset="0"/>
                <a:cs typeface="Times New Roman" panose="02020603050405020304" pitchFamily="18" charset="0"/>
              </a:rPr>
              <a:t>WEBSITE</a:t>
            </a:r>
            <a:r>
              <a:rPr lang="en-US" sz="2200" b="0" i="0" u="none" strike="noStrike" dirty="0">
                <a:effectLst/>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in this the customer is supposed to go to the office and hand over the parcel and then all the details are filled in their server database and a bill is generated</a:t>
            </a:r>
            <a:endParaRPr lang="en-US" sz="2200" b="0" i="0" u="none" strike="noStrike" dirty="0">
              <a:effectLst/>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Before building up the framework all the activities were done physically, at that point all the activities took additional time and furthermore took more man power.​</a:t>
            </a:r>
          </a:p>
          <a:p>
            <a:pPr algn="just"/>
            <a:r>
              <a:rPr lang="en-US" sz="2200" dirty="0">
                <a:latin typeface="Times New Roman" panose="02020603050405020304" pitchFamily="18" charset="0"/>
                <a:cs typeface="Times New Roman" panose="02020603050405020304" pitchFamily="18" charset="0"/>
              </a:rPr>
              <a:t>Courier companies have branches at various locations and information from one branch can not be accessed to by officials at another branch.</a:t>
            </a:r>
            <a:endParaRPr lang="en-IN" sz="22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01E059D8-E437-4116-BFD3-78745F66EF47}"/>
              </a:ext>
            </a:extLst>
          </p:cNvPr>
          <p:cNvCxnSpPr/>
          <p:nvPr/>
        </p:nvCxnSpPr>
        <p:spPr>
          <a:xfrm>
            <a:off x="3525520" y="1087120"/>
            <a:ext cx="0" cy="4439920"/>
          </a:xfrm>
          <a:prstGeom prst="line">
            <a:avLst/>
          </a:prstGeom>
          <a:ln w="3175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684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360C5-5334-49F0-AEC0-7DEBE2E36956}"/>
              </a:ext>
            </a:extLst>
          </p:cNvPr>
          <p:cNvSpPr txBox="1"/>
          <p:nvPr/>
        </p:nvSpPr>
        <p:spPr>
          <a:xfrm>
            <a:off x="1012055" y="3044279"/>
            <a:ext cx="2982897"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Solutions</a:t>
            </a:r>
          </a:p>
        </p:txBody>
      </p:sp>
      <p:cxnSp>
        <p:nvCxnSpPr>
          <p:cNvPr id="5" name="Straight Connector 4">
            <a:extLst>
              <a:ext uri="{FF2B5EF4-FFF2-40B4-BE49-F238E27FC236}">
                <a16:creationId xmlns:a16="http://schemas.microsoft.com/office/drawing/2014/main" id="{ECE3C3F4-3EF1-4DCC-AACE-491619601271}"/>
              </a:ext>
            </a:extLst>
          </p:cNvPr>
          <p:cNvCxnSpPr/>
          <p:nvPr/>
        </p:nvCxnSpPr>
        <p:spPr>
          <a:xfrm>
            <a:off x="3515557" y="904059"/>
            <a:ext cx="0" cy="514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518DCAC-2E1F-4B9F-91D0-43224BF7F2FE}"/>
              </a:ext>
            </a:extLst>
          </p:cNvPr>
          <p:cNvSpPr txBox="1"/>
          <p:nvPr/>
        </p:nvSpPr>
        <p:spPr>
          <a:xfrm>
            <a:off x="3923931" y="749451"/>
            <a:ext cx="7415759" cy="4832092"/>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Current system focused only on manual techniques of delivering and its fails to safely deliver the parcel to the right place ,and also not on time ,hence forth our online system of E-courier services is aimed to reduce the manual workload. </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system allows us to take advantage of the technology and hence making managing database much more efficient and easier.</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Admin can maintain the data using his login credentials so no rendering of data from outside.</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All these maintenance of data is done from one place only using our software.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1421B07-44D7-489D-B4FD-8F9E9B7BCA2F}"/>
              </a:ext>
            </a:extLst>
          </p:cNvPr>
          <p:cNvGraphicFramePr/>
          <p:nvPr>
            <p:extLst>
              <p:ext uri="{D42A27DB-BD31-4B8C-83A1-F6EECF244321}">
                <p14:modId xmlns:p14="http://schemas.microsoft.com/office/powerpoint/2010/main" val="136992953"/>
              </p:ext>
            </p:extLst>
          </p:nvPr>
        </p:nvGraphicFramePr>
        <p:xfrm>
          <a:off x="4630993" y="1142938"/>
          <a:ext cx="6944851" cy="5007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C2884B32-A9F1-4841-AE76-A3365448DCE8}"/>
              </a:ext>
            </a:extLst>
          </p:cNvPr>
          <p:cNvCxnSpPr/>
          <p:nvPr/>
        </p:nvCxnSpPr>
        <p:spPr>
          <a:xfrm>
            <a:off x="4326903" y="1142938"/>
            <a:ext cx="0" cy="459720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CC5F3170-20A0-44AC-9015-7E699858719D}"/>
              </a:ext>
            </a:extLst>
          </p:cNvPr>
          <p:cNvSpPr txBox="1"/>
          <p:nvPr/>
        </p:nvSpPr>
        <p:spPr>
          <a:xfrm>
            <a:off x="640091" y="2705725"/>
            <a:ext cx="3382723"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Process Flow </a:t>
            </a:r>
          </a:p>
          <a:p>
            <a:pPr algn="ctr"/>
            <a:r>
              <a:rPr lang="en-IN" sz="4400" b="1" dirty="0">
                <a:latin typeface="Times New Roman" panose="02020603050405020304" pitchFamily="18" charset="0"/>
                <a:cs typeface="Times New Roman" panose="02020603050405020304" pitchFamily="18" charset="0"/>
              </a:rPr>
              <a:t>Diagram</a:t>
            </a:r>
          </a:p>
        </p:txBody>
      </p:sp>
    </p:spTree>
    <p:extLst>
      <p:ext uri="{BB962C8B-B14F-4D97-AF65-F5344CB8AC3E}">
        <p14:creationId xmlns:p14="http://schemas.microsoft.com/office/powerpoint/2010/main" val="257414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17F8-D3EF-4891-B754-3D51FA179485}"/>
              </a:ext>
            </a:extLst>
          </p:cNvPr>
          <p:cNvSpPr>
            <a:spLocks noGrp="1"/>
          </p:cNvSpPr>
          <p:nvPr>
            <p:ph type="title"/>
          </p:nvPr>
        </p:nvSpPr>
        <p:spPr>
          <a:xfrm>
            <a:off x="949047" y="643466"/>
            <a:ext cx="2771273" cy="5470463"/>
          </a:xfrm>
        </p:spPr>
        <p:txBody>
          <a:bodyPr anchor="ctr">
            <a:normAutofit/>
          </a:bodyPr>
          <a:lstStyle/>
          <a:p>
            <a:r>
              <a:rPr lang="en-US" sz="3600" b="1" dirty="0">
                <a:latin typeface="Times New Roman" panose="02020603050405020304" pitchFamily="18" charset="0"/>
                <a:cs typeface="Times New Roman" panose="02020603050405020304" pitchFamily="18" charset="0"/>
              </a:rPr>
              <a:t>Modules</a:t>
            </a:r>
            <a:endParaRPr lang="en-IN" sz="3600"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B1338CF8-4AEA-4127-B8B7-441AD6572586}"/>
              </a:ext>
            </a:extLst>
          </p:cNvPr>
          <p:cNvCxnSpPr/>
          <p:nvPr/>
        </p:nvCxnSpPr>
        <p:spPr>
          <a:xfrm>
            <a:off x="3647440" y="1452880"/>
            <a:ext cx="0" cy="3942080"/>
          </a:xfrm>
          <a:prstGeom prst="line">
            <a:avLst/>
          </a:prstGeom>
          <a:ln w="3492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08B70BD-7138-4625-9843-B16ABB7CCEE1}"/>
              </a:ext>
            </a:extLst>
          </p:cNvPr>
          <p:cNvSpPr txBox="1"/>
          <p:nvPr/>
        </p:nvSpPr>
        <p:spPr>
          <a:xfrm>
            <a:off x="4316362" y="943283"/>
            <a:ext cx="6666271" cy="5170646"/>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Admin:	</a:t>
            </a:r>
          </a:p>
          <a:p>
            <a:pPr lvl="3"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Login</a:t>
            </a:r>
          </a:p>
          <a:p>
            <a:pPr lvl="3"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Add courier</a:t>
            </a:r>
          </a:p>
          <a:p>
            <a:pPr lvl="3"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Courier list</a:t>
            </a:r>
          </a:p>
          <a:p>
            <a:pPr lvl="3"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Report</a:t>
            </a:r>
          </a:p>
          <a:p>
            <a:pPr lvl="4"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Date wise list(undelivered)</a:t>
            </a:r>
          </a:p>
          <a:p>
            <a:pPr lvl="4"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Delivered list</a:t>
            </a:r>
          </a:p>
          <a:p>
            <a:pPr lvl="4" algn="just">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marL="1343025" lvl="3" indent="28575"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Edit courier </a:t>
            </a:r>
          </a:p>
          <a:p>
            <a:pPr marL="1343025" lvl="3" indent="28575"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Search and edit</a:t>
            </a:r>
          </a:p>
          <a:p>
            <a:pPr marL="1343025" lvl="3" indent="28575"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Success ( completion)</a:t>
            </a:r>
          </a:p>
          <a:p>
            <a:pPr marL="285750" lvl="3" indent="-285750" algn="just"/>
            <a:r>
              <a:rPr lang="en-IN" sz="2200" dirty="0">
                <a:latin typeface="Times New Roman" panose="02020603050405020304" pitchFamily="18" charset="0"/>
                <a:cs typeface="Times New Roman" panose="02020603050405020304" pitchFamily="18" charset="0"/>
              </a:rPr>
              <a:t>Customer:</a:t>
            </a:r>
          </a:p>
          <a:p>
            <a:pPr marL="1714500" lvl="6"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Courier status</a:t>
            </a:r>
          </a:p>
          <a:p>
            <a:pPr marL="1714500" lvl="6"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Track result</a:t>
            </a:r>
          </a:p>
          <a:p>
            <a:pPr marL="1714500" lvl="6"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Track success</a:t>
            </a:r>
          </a:p>
        </p:txBody>
      </p:sp>
    </p:spTree>
    <p:extLst>
      <p:ext uri="{BB962C8B-B14F-4D97-AF65-F5344CB8AC3E}">
        <p14:creationId xmlns:p14="http://schemas.microsoft.com/office/powerpoint/2010/main" val="2461782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482FBB-30F7-4381-BD32-60C765F1819F}"/>
              </a:ext>
            </a:extLst>
          </p:cNvPr>
          <p:cNvSpPr txBox="1"/>
          <p:nvPr/>
        </p:nvSpPr>
        <p:spPr>
          <a:xfrm>
            <a:off x="710215" y="893426"/>
            <a:ext cx="10191565" cy="4462760"/>
          </a:xfrm>
          <a:prstGeom prst="rect">
            <a:avLst/>
          </a:prstGeom>
          <a:noFill/>
        </p:spPr>
        <p:txBody>
          <a:bodyPr wrap="square" rtlCol="0">
            <a:spAutoFit/>
          </a:bodyPr>
          <a:lstStyle/>
          <a:p>
            <a:r>
              <a:rPr lang="en-IN" sz="3600" dirty="0">
                <a:latin typeface="Times New Roman" panose="02020603050405020304" pitchFamily="18" charset="0"/>
                <a:ea typeface="MingLiU-ExtB" panose="02020500000000000000" pitchFamily="18" charset="-120"/>
                <a:cs typeface="Times New Roman" panose="02020603050405020304" pitchFamily="18" charset="0"/>
              </a:rPr>
              <a:t>Tools Used:</a:t>
            </a:r>
          </a:p>
          <a:p>
            <a:endParaRPr lang="en-IN" sz="3200" dirty="0">
              <a:latin typeface="Times New Roman" panose="02020603050405020304" pitchFamily="18" charset="0"/>
              <a:ea typeface="MingLiU-ExtB" panose="02020500000000000000" pitchFamily="18" charset="-120"/>
              <a:cs typeface="Times New Roman" panose="02020603050405020304" pitchFamily="18" charset="0"/>
            </a:endParaRPr>
          </a:p>
          <a:p>
            <a:pPr marL="342900" indent="-342900">
              <a:buFont typeface="+mj-lt"/>
              <a:buAutoNum type="arabicPeriod"/>
            </a:pPr>
            <a:r>
              <a:rPr lang="en-IN" sz="2400" dirty="0">
                <a:latin typeface="Times New Roman" panose="02020603050405020304" pitchFamily="18" charset="0"/>
                <a:ea typeface="MingLiU-ExtB" panose="02020500000000000000" pitchFamily="18" charset="-120"/>
                <a:cs typeface="Times New Roman" panose="02020603050405020304" pitchFamily="18" charset="0"/>
              </a:rPr>
              <a:t>XAMP: Platform to host Server </a:t>
            </a:r>
          </a:p>
          <a:p>
            <a:endParaRPr lang="en-IN" sz="2400" dirty="0">
              <a:latin typeface="Times New Roman" panose="02020603050405020304" pitchFamily="18" charset="0"/>
              <a:ea typeface="MingLiU-ExtB" panose="02020500000000000000" pitchFamily="18" charset="-120"/>
              <a:cs typeface="Times New Roman" panose="02020603050405020304" pitchFamily="18" charset="0"/>
            </a:endParaRPr>
          </a:p>
          <a:p>
            <a:r>
              <a:rPr lang="en-IN" sz="2400" dirty="0">
                <a:latin typeface="Times New Roman" panose="02020603050405020304" pitchFamily="18" charset="0"/>
                <a:ea typeface="MingLiU-ExtB" panose="02020500000000000000" pitchFamily="18" charset="-120"/>
                <a:cs typeface="Times New Roman" panose="02020603050405020304" pitchFamily="18" charset="0"/>
              </a:rPr>
              <a:t>2. PHP: For Backend</a:t>
            </a:r>
          </a:p>
          <a:p>
            <a:endParaRPr lang="en-IN" sz="2400" dirty="0">
              <a:latin typeface="Times New Roman" panose="02020603050405020304" pitchFamily="18" charset="0"/>
              <a:ea typeface="MingLiU-ExtB" panose="02020500000000000000" pitchFamily="18" charset="-120"/>
              <a:cs typeface="Times New Roman" panose="02020603050405020304" pitchFamily="18" charset="0"/>
            </a:endParaRPr>
          </a:p>
          <a:p>
            <a:r>
              <a:rPr lang="en-IN" sz="2400" dirty="0">
                <a:latin typeface="Times New Roman" panose="02020603050405020304" pitchFamily="18" charset="0"/>
                <a:ea typeface="MingLiU-ExtB" panose="02020500000000000000" pitchFamily="18" charset="-120"/>
                <a:cs typeface="Times New Roman" panose="02020603050405020304" pitchFamily="18" charset="0"/>
              </a:rPr>
              <a:t>3. Apache: As Server</a:t>
            </a:r>
          </a:p>
          <a:p>
            <a:endParaRPr lang="en-IN" sz="2400" dirty="0">
              <a:latin typeface="Times New Roman" panose="02020603050405020304" pitchFamily="18" charset="0"/>
              <a:ea typeface="MingLiU-ExtB" panose="02020500000000000000" pitchFamily="18" charset="-120"/>
              <a:cs typeface="Times New Roman" panose="02020603050405020304" pitchFamily="18" charset="0"/>
            </a:endParaRPr>
          </a:p>
          <a:p>
            <a:r>
              <a:rPr lang="en-IN" sz="2400" dirty="0">
                <a:latin typeface="Times New Roman" panose="02020603050405020304" pitchFamily="18" charset="0"/>
                <a:ea typeface="MingLiU-ExtB" panose="02020500000000000000" pitchFamily="18" charset="-120"/>
                <a:cs typeface="Times New Roman" panose="02020603050405020304" pitchFamily="18" charset="0"/>
              </a:rPr>
              <a:t>4. HTML and CSS: Within PHP</a:t>
            </a:r>
          </a:p>
          <a:p>
            <a:endParaRPr lang="en-IN" sz="2400" dirty="0">
              <a:latin typeface="Times New Roman" panose="02020603050405020304" pitchFamily="18" charset="0"/>
              <a:ea typeface="MingLiU-ExtB" panose="02020500000000000000" pitchFamily="18" charset="-120"/>
              <a:cs typeface="Times New Roman" panose="02020603050405020304" pitchFamily="18" charset="0"/>
            </a:endParaRPr>
          </a:p>
          <a:p>
            <a:r>
              <a:rPr lang="en-IN" sz="2400" dirty="0">
                <a:latin typeface="Times New Roman" panose="02020603050405020304" pitchFamily="18" charset="0"/>
                <a:ea typeface="MingLiU-ExtB" panose="02020500000000000000" pitchFamily="18" charset="-120"/>
                <a:cs typeface="Times New Roman" panose="02020603050405020304" pitchFamily="18" charset="0"/>
              </a:rPr>
              <a:t>5. MySQL: As Database</a:t>
            </a:r>
          </a:p>
        </p:txBody>
      </p:sp>
    </p:spTree>
    <p:extLst>
      <p:ext uri="{BB962C8B-B14F-4D97-AF65-F5344CB8AC3E}">
        <p14:creationId xmlns:p14="http://schemas.microsoft.com/office/powerpoint/2010/main" val="217117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2" ma:contentTypeDescription="Create a new document." ma:contentTypeScope="" ma:versionID="6c9ac33c9a6f2d3f06840e023ddfcbe3">
  <xsd:schema xmlns:xsd="http://www.w3.org/2001/XMLSchema" xmlns:xs="http://www.w3.org/2001/XMLSchema" xmlns:p="http://schemas.microsoft.com/office/2006/metadata/properties" xmlns:ns2="ea698f68-e4a3-4119-8942-1798ec9a9ae4" targetNamespace="http://schemas.microsoft.com/office/2006/metadata/properties" ma:root="true" ma:fieldsID="3ed5573f357102af4ad00723061e2bcd" ns2:_="">
    <xsd:import namespace="ea698f68-e4a3-4119-8942-1798ec9a9a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615A92AB-DF32-43EA-B99F-D13C436C0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698f68-e4a3-4119-8942-1798ec9a9a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elements/1.1/"/>
    <ds:schemaRef ds:uri="040e661f-31fd-4e7f-bbb7-fa3122e44848"/>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9864</TotalTime>
  <Words>418</Words>
  <Application>Microsoft Office PowerPoint</Application>
  <PresentationFormat>Widescreen</PresentationFormat>
  <Paragraphs>71</Paragraphs>
  <Slides>8</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Arial</vt:lpstr>
      <vt:lpstr>Calibri</vt:lpstr>
      <vt:lpstr>Calibri Light</vt:lpstr>
      <vt:lpstr>Century Gothic</vt:lpstr>
      <vt:lpstr>Times New Roman</vt:lpstr>
      <vt:lpstr>Wingdings</vt:lpstr>
      <vt:lpstr>Wingdings 3</vt:lpstr>
      <vt:lpstr>Office Theme</vt:lpstr>
      <vt:lpstr>Ion</vt:lpstr>
      <vt:lpstr>1_Office Theme</vt:lpstr>
      <vt:lpstr> Open Source Programming</vt:lpstr>
      <vt:lpstr>Review - 1</vt:lpstr>
      <vt:lpstr>Abstract</vt:lpstr>
      <vt:lpstr>Problem Statement</vt:lpstr>
      <vt:lpstr>PowerPoint Presentation</vt:lpstr>
      <vt:lpstr>PowerPoint Presentation</vt:lpstr>
      <vt:lpstr>Modules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Programming</dc:title>
  <dc:creator>swetank kaushik</dc:creator>
  <cp:lastModifiedBy>SHOURYA SINGH</cp:lastModifiedBy>
  <cp:revision>92</cp:revision>
  <dcterms:created xsi:type="dcterms:W3CDTF">2020-07-31T09:47:26Z</dcterms:created>
  <dcterms:modified xsi:type="dcterms:W3CDTF">2021-04-15T18:21:02Z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ies>
</file>