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503" r:id="rId4"/>
  </p:sldMasterIdLst>
  <p:notesMasterIdLst>
    <p:notesMasterId r:id="rId18"/>
  </p:notesMasterIdLst>
  <p:sldIdLst>
    <p:sldId id="299" r:id="rId5"/>
    <p:sldId id="300" r:id="rId6"/>
    <p:sldId id="304" r:id="rId7"/>
    <p:sldId id="307" r:id="rId8"/>
    <p:sldId id="311" r:id="rId9"/>
    <p:sldId id="308" r:id="rId10"/>
    <p:sldId id="309" r:id="rId11"/>
    <p:sldId id="312" r:id="rId12"/>
    <p:sldId id="310" r:id="rId13"/>
    <p:sldId id="305" r:id="rId14"/>
    <p:sldId id="313" r:id="rId15"/>
    <p:sldId id="314" r:id="rId16"/>
    <p:sldId id="30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FFF"/>
    <a:srgbClr val="00FFFF"/>
    <a:srgbClr val="362795"/>
    <a:srgbClr val="10103D"/>
    <a:srgbClr val="D4D0E9"/>
    <a:srgbClr val="FFFFFF"/>
    <a:srgbClr val="439EB7"/>
    <a:srgbClr val="000000"/>
    <a:srgbClr val="2121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72946" autoAdjust="0"/>
  </p:normalViewPr>
  <p:slideViewPr>
    <p:cSldViewPr snapToGrid="0">
      <p:cViewPr varScale="1">
        <p:scale>
          <a:sx n="62" d="100"/>
          <a:sy n="62" d="100"/>
        </p:scale>
        <p:origin x="1531" y="53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132C35-E0A7-49A2-BC1A-32A07915AEC8}" type="doc">
      <dgm:prSet loTypeId="urn:microsoft.com/office/officeart/2005/8/layout/vList5" loCatId="list" qsTypeId="urn:microsoft.com/office/officeart/2005/8/quickstyle/3d2" qsCatId="3D" csTypeId="urn:microsoft.com/office/officeart/2005/8/colors/colorful3" csCatId="colorful"/>
      <dgm:spPr/>
      <dgm:t>
        <a:bodyPr/>
        <a:lstStyle/>
        <a:p>
          <a:endParaRPr lang="en-IN"/>
        </a:p>
      </dgm:t>
    </dgm:pt>
    <dgm:pt modelId="{C0C516DC-DD28-44C9-8F54-1EC6F8303C05}">
      <dgm:prSet/>
      <dgm:spPr/>
      <dgm:t>
        <a:bodyPr/>
        <a:lstStyle/>
        <a:p>
          <a:r>
            <a:rPr lang="en-IN"/>
            <a:t>This query states that in the entire dataset </a:t>
          </a:r>
        </a:p>
      </dgm:t>
    </dgm:pt>
    <dgm:pt modelId="{75D3A86F-2F5A-40BB-8840-4772E030E45A}" type="parTrans" cxnId="{37310522-5A3B-439A-9664-E8AA56ED188B}">
      <dgm:prSet/>
      <dgm:spPr/>
      <dgm:t>
        <a:bodyPr/>
        <a:lstStyle/>
        <a:p>
          <a:endParaRPr lang="en-IN"/>
        </a:p>
      </dgm:t>
    </dgm:pt>
    <dgm:pt modelId="{BDC3E689-06E9-4D31-8737-13A141B59FC6}" type="sibTrans" cxnId="{37310522-5A3B-439A-9664-E8AA56ED188B}">
      <dgm:prSet/>
      <dgm:spPr/>
      <dgm:t>
        <a:bodyPr/>
        <a:lstStyle/>
        <a:p>
          <a:endParaRPr lang="en-IN"/>
        </a:p>
      </dgm:t>
    </dgm:pt>
    <dgm:pt modelId="{52386933-8608-41FE-9462-70E31E021D91}">
      <dgm:prSet/>
      <dgm:spPr/>
      <dgm:t>
        <a:bodyPr/>
        <a:lstStyle/>
        <a:p>
          <a:r>
            <a:rPr lang="en-IN"/>
            <a:t>The count of model gives the number of models that are damaged</a:t>
          </a:r>
        </a:p>
      </dgm:t>
    </dgm:pt>
    <dgm:pt modelId="{0CD77D63-71CD-43E6-A9A2-FF45162E653A}" type="parTrans" cxnId="{B8854E1B-A793-454C-A7E6-7486A4113963}">
      <dgm:prSet/>
      <dgm:spPr/>
      <dgm:t>
        <a:bodyPr/>
        <a:lstStyle/>
        <a:p>
          <a:endParaRPr lang="en-IN"/>
        </a:p>
      </dgm:t>
    </dgm:pt>
    <dgm:pt modelId="{55883ED0-3E63-48DE-8497-1BDE35475195}" type="sibTrans" cxnId="{B8854E1B-A793-454C-A7E6-7486A4113963}">
      <dgm:prSet/>
      <dgm:spPr/>
      <dgm:t>
        <a:bodyPr/>
        <a:lstStyle/>
        <a:p>
          <a:endParaRPr lang="en-IN"/>
        </a:p>
      </dgm:t>
    </dgm:pt>
    <dgm:pt modelId="{FE746339-5932-4763-A49E-79300353879B}">
      <dgm:prSet/>
      <dgm:spPr/>
      <dgm:t>
        <a:bodyPr/>
        <a:lstStyle/>
        <a:p>
          <a:r>
            <a:rPr lang="en-IN"/>
            <a:t>Among  different gender the female gender is separated to get the information on  the condition of the models that they own</a:t>
          </a:r>
        </a:p>
      </dgm:t>
    </dgm:pt>
    <dgm:pt modelId="{979ED0FA-ECC2-461B-9755-40EA38744B10}" type="parTrans" cxnId="{168B95C0-65A1-4A6B-A11A-40DA971F64E2}">
      <dgm:prSet/>
      <dgm:spPr/>
      <dgm:t>
        <a:bodyPr/>
        <a:lstStyle/>
        <a:p>
          <a:endParaRPr lang="en-IN"/>
        </a:p>
      </dgm:t>
    </dgm:pt>
    <dgm:pt modelId="{F33A29BF-B09E-4999-ABAA-366CBA796051}" type="sibTrans" cxnId="{168B95C0-65A1-4A6B-A11A-40DA971F64E2}">
      <dgm:prSet/>
      <dgm:spPr/>
      <dgm:t>
        <a:bodyPr/>
        <a:lstStyle/>
        <a:p>
          <a:endParaRPr lang="en-IN"/>
        </a:p>
      </dgm:t>
    </dgm:pt>
    <dgm:pt modelId="{654676E7-5B3B-41E2-8400-233D12E6015E}">
      <dgm:prSet/>
      <dgm:spPr/>
      <dgm:t>
        <a:bodyPr/>
        <a:lstStyle/>
        <a:p>
          <a:r>
            <a:rPr lang="en-IN"/>
            <a:t>The model column is shown separately as well . </a:t>
          </a:r>
        </a:p>
      </dgm:t>
    </dgm:pt>
    <dgm:pt modelId="{891DF58D-10B1-402D-9DE8-C9F445D6FD56}" type="parTrans" cxnId="{01EC78E3-3C92-485F-92C5-7A4CFB968E03}">
      <dgm:prSet/>
      <dgm:spPr/>
      <dgm:t>
        <a:bodyPr/>
        <a:lstStyle/>
        <a:p>
          <a:endParaRPr lang="en-IN"/>
        </a:p>
      </dgm:t>
    </dgm:pt>
    <dgm:pt modelId="{FBF10FB2-6705-49A2-A960-51DFE30D0226}" type="sibTrans" cxnId="{01EC78E3-3C92-485F-92C5-7A4CFB968E03}">
      <dgm:prSet/>
      <dgm:spPr/>
      <dgm:t>
        <a:bodyPr/>
        <a:lstStyle/>
        <a:p>
          <a:endParaRPr lang="en-IN"/>
        </a:p>
      </dgm:t>
    </dgm:pt>
    <dgm:pt modelId="{FBD29F29-9278-438E-BC09-ED20D01D9C09}" type="pres">
      <dgm:prSet presAssocID="{18132C35-E0A7-49A2-BC1A-32A07915AEC8}" presName="Name0" presStyleCnt="0">
        <dgm:presLayoutVars>
          <dgm:dir/>
          <dgm:animLvl val="lvl"/>
          <dgm:resizeHandles val="exact"/>
        </dgm:presLayoutVars>
      </dgm:prSet>
      <dgm:spPr/>
    </dgm:pt>
    <dgm:pt modelId="{848FFD5B-0520-400F-9D6E-021A082EF3C8}" type="pres">
      <dgm:prSet presAssocID="{C0C516DC-DD28-44C9-8F54-1EC6F8303C05}" presName="linNode" presStyleCnt="0"/>
      <dgm:spPr/>
    </dgm:pt>
    <dgm:pt modelId="{F81E513A-3B28-4A31-819F-DC18C3549C84}" type="pres">
      <dgm:prSet presAssocID="{C0C516DC-DD28-44C9-8F54-1EC6F8303C05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3A7F2552-1649-47AA-B4D3-4D3ED91CDDCF}" type="pres">
      <dgm:prSet presAssocID="{BDC3E689-06E9-4D31-8737-13A141B59FC6}" presName="sp" presStyleCnt="0"/>
      <dgm:spPr/>
    </dgm:pt>
    <dgm:pt modelId="{FF2AA445-262F-4395-AFEC-53678508830C}" type="pres">
      <dgm:prSet presAssocID="{52386933-8608-41FE-9462-70E31E021D91}" presName="linNode" presStyleCnt="0"/>
      <dgm:spPr/>
    </dgm:pt>
    <dgm:pt modelId="{D4CEC72A-C0D9-4BFD-8546-0181114A6799}" type="pres">
      <dgm:prSet presAssocID="{52386933-8608-41FE-9462-70E31E021D91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45CCBB31-1CA3-4EBC-9802-6DAC91A749C9}" type="pres">
      <dgm:prSet presAssocID="{55883ED0-3E63-48DE-8497-1BDE35475195}" presName="sp" presStyleCnt="0"/>
      <dgm:spPr/>
    </dgm:pt>
    <dgm:pt modelId="{DF880EC0-4967-4602-B20D-4D420E27D623}" type="pres">
      <dgm:prSet presAssocID="{FE746339-5932-4763-A49E-79300353879B}" presName="linNode" presStyleCnt="0"/>
      <dgm:spPr/>
    </dgm:pt>
    <dgm:pt modelId="{F90B828C-3BAC-4E3A-A0B2-A7FCB4192D3F}" type="pres">
      <dgm:prSet presAssocID="{FE746339-5932-4763-A49E-79300353879B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BCF8428D-4725-4585-AEE7-31E0E4F5F142}" type="pres">
      <dgm:prSet presAssocID="{F33A29BF-B09E-4999-ABAA-366CBA796051}" presName="sp" presStyleCnt="0"/>
      <dgm:spPr/>
    </dgm:pt>
    <dgm:pt modelId="{94C0A698-15A8-4690-9511-3828C1D8D265}" type="pres">
      <dgm:prSet presAssocID="{654676E7-5B3B-41E2-8400-233D12E6015E}" presName="linNode" presStyleCnt="0"/>
      <dgm:spPr/>
    </dgm:pt>
    <dgm:pt modelId="{6A38A32A-9F6D-49DA-A62E-A2E22929C93E}" type="pres">
      <dgm:prSet presAssocID="{654676E7-5B3B-41E2-8400-233D12E6015E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D7600F10-4581-4864-B100-38B237A6FEC0}" type="presOf" srcId="{654676E7-5B3B-41E2-8400-233D12E6015E}" destId="{6A38A32A-9F6D-49DA-A62E-A2E22929C93E}" srcOrd="0" destOrd="0" presId="urn:microsoft.com/office/officeart/2005/8/layout/vList5"/>
    <dgm:cxn modelId="{B8854E1B-A793-454C-A7E6-7486A4113963}" srcId="{18132C35-E0A7-49A2-BC1A-32A07915AEC8}" destId="{52386933-8608-41FE-9462-70E31E021D91}" srcOrd="1" destOrd="0" parTransId="{0CD77D63-71CD-43E6-A9A2-FF45162E653A}" sibTransId="{55883ED0-3E63-48DE-8497-1BDE35475195}"/>
    <dgm:cxn modelId="{37310522-5A3B-439A-9664-E8AA56ED188B}" srcId="{18132C35-E0A7-49A2-BC1A-32A07915AEC8}" destId="{C0C516DC-DD28-44C9-8F54-1EC6F8303C05}" srcOrd="0" destOrd="0" parTransId="{75D3A86F-2F5A-40BB-8840-4772E030E45A}" sibTransId="{BDC3E689-06E9-4D31-8737-13A141B59FC6}"/>
    <dgm:cxn modelId="{7470FB42-BCAA-4AFD-A667-619347F62132}" type="presOf" srcId="{FE746339-5932-4763-A49E-79300353879B}" destId="{F90B828C-3BAC-4E3A-A0B2-A7FCB4192D3F}" srcOrd="0" destOrd="0" presId="urn:microsoft.com/office/officeart/2005/8/layout/vList5"/>
    <dgm:cxn modelId="{E0095D4F-6221-4A6B-ABFB-0405443A442D}" type="presOf" srcId="{52386933-8608-41FE-9462-70E31E021D91}" destId="{D4CEC72A-C0D9-4BFD-8546-0181114A6799}" srcOrd="0" destOrd="0" presId="urn:microsoft.com/office/officeart/2005/8/layout/vList5"/>
    <dgm:cxn modelId="{168B95C0-65A1-4A6B-A11A-40DA971F64E2}" srcId="{18132C35-E0A7-49A2-BC1A-32A07915AEC8}" destId="{FE746339-5932-4763-A49E-79300353879B}" srcOrd="2" destOrd="0" parTransId="{979ED0FA-ECC2-461B-9755-40EA38744B10}" sibTransId="{F33A29BF-B09E-4999-ABAA-366CBA796051}"/>
    <dgm:cxn modelId="{01EC78E3-3C92-485F-92C5-7A4CFB968E03}" srcId="{18132C35-E0A7-49A2-BC1A-32A07915AEC8}" destId="{654676E7-5B3B-41E2-8400-233D12E6015E}" srcOrd="3" destOrd="0" parTransId="{891DF58D-10B1-402D-9DE8-C9F445D6FD56}" sibTransId="{FBF10FB2-6705-49A2-A960-51DFE30D0226}"/>
    <dgm:cxn modelId="{450EC5F0-9168-4281-B8C1-45375E3361A4}" type="presOf" srcId="{C0C516DC-DD28-44C9-8F54-1EC6F8303C05}" destId="{F81E513A-3B28-4A31-819F-DC18C3549C84}" srcOrd="0" destOrd="0" presId="urn:microsoft.com/office/officeart/2005/8/layout/vList5"/>
    <dgm:cxn modelId="{099BF8FB-8B31-4B6C-A9A0-5A4DD3CD749D}" type="presOf" srcId="{18132C35-E0A7-49A2-BC1A-32A07915AEC8}" destId="{FBD29F29-9278-438E-BC09-ED20D01D9C09}" srcOrd="0" destOrd="0" presId="urn:microsoft.com/office/officeart/2005/8/layout/vList5"/>
    <dgm:cxn modelId="{62A31757-1C4D-4023-A9E4-0BF2BD6A8031}" type="presParOf" srcId="{FBD29F29-9278-438E-BC09-ED20D01D9C09}" destId="{848FFD5B-0520-400F-9D6E-021A082EF3C8}" srcOrd="0" destOrd="0" presId="urn:microsoft.com/office/officeart/2005/8/layout/vList5"/>
    <dgm:cxn modelId="{F71ADBD9-142E-4C29-9956-945547AE5386}" type="presParOf" srcId="{848FFD5B-0520-400F-9D6E-021A082EF3C8}" destId="{F81E513A-3B28-4A31-819F-DC18C3549C84}" srcOrd="0" destOrd="0" presId="urn:microsoft.com/office/officeart/2005/8/layout/vList5"/>
    <dgm:cxn modelId="{DDF05927-2D60-470E-816C-3770464CFB54}" type="presParOf" srcId="{FBD29F29-9278-438E-BC09-ED20D01D9C09}" destId="{3A7F2552-1649-47AA-B4D3-4D3ED91CDDCF}" srcOrd="1" destOrd="0" presId="urn:microsoft.com/office/officeart/2005/8/layout/vList5"/>
    <dgm:cxn modelId="{54F82A10-11D5-4417-9F2C-A47C45DCC6F1}" type="presParOf" srcId="{FBD29F29-9278-438E-BC09-ED20D01D9C09}" destId="{FF2AA445-262F-4395-AFEC-53678508830C}" srcOrd="2" destOrd="0" presId="urn:microsoft.com/office/officeart/2005/8/layout/vList5"/>
    <dgm:cxn modelId="{220BA4FE-E87E-4BAE-970C-881DD39B726A}" type="presParOf" srcId="{FF2AA445-262F-4395-AFEC-53678508830C}" destId="{D4CEC72A-C0D9-4BFD-8546-0181114A6799}" srcOrd="0" destOrd="0" presId="urn:microsoft.com/office/officeart/2005/8/layout/vList5"/>
    <dgm:cxn modelId="{0666C750-BC53-4B64-B040-A4AB75753833}" type="presParOf" srcId="{FBD29F29-9278-438E-BC09-ED20D01D9C09}" destId="{45CCBB31-1CA3-4EBC-9802-6DAC91A749C9}" srcOrd="3" destOrd="0" presId="urn:microsoft.com/office/officeart/2005/8/layout/vList5"/>
    <dgm:cxn modelId="{E2C9DF6B-76AA-4088-99A1-729480AE7712}" type="presParOf" srcId="{FBD29F29-9278-438E-BC09-ED20D01D9C09}" destId="{DF880EC0-4967-4602-B20D-4D420E27D623}" srcOrd="4" destOrd="0" presId="urn:microsoft.com/office/officeart/2005/8/layout/vList5"/>
    <dgm:cxn modelId="{9B21C54D-51B8-4565-8059-AEF4E19DFBD2}" type="presParOf" srcId="{DF880EC0-4967-4602-B20D-4D420E27D623}" destId="{F90B828C-3BAC-4E3A-A0B2-A7FCB4192D3F}" srcOrd="0" destOrd="0" presId="urn:microsoft.com/office/officeart/2005/8/layout/vList5"/>
    <dgm:cxn modelId="{A16C3205-8A9C-4ED1-8C90-9609CFADD2A4}" type="presParOf" srcId="{FBD29F29-9278-438E-BC09-ED20D01D9C09}" destId="{BCF8428D-4725-4585-AEE7-31E0E4F5F142}" srcOrd="5" destOrd="0" presId="urn:microsoft.com/office/officeart/2005/8/layout/vList5"/>
    <dgm:cxn modelId="{2E91CB75-D7F5-4A3B-AA08-99EC4B67EA23}" type="presParOf" srcId="{FBD29F29-9278-438E-BC09-ED20D01D9C09}" destId="{94C0A698-15A8-4690-9511-3828C1D8D265}" srcOrd="6" destOrd="0" presId="urn:microsoft.com/office/officeart/2005/8/layout/vList5"/>
    <dgm:cxn modelId="{5DB6F0F9-195F-442F-B7E2-DB0665190744}" type="presParOf" srcId="{94C0A698-15A8-4690-9511-3828C1D8D265}" destId="{6A38A32A-9F6D-49DA-A62E-A2E22929C93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A694CA-43F5-47D4-967C-6353D073F32C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IN"/>
        </a:p>
      </dgm:t>
    </dgm:pt>
    <dgm:pt modelId="{9DB65AA3-C6FC-4F3C-A5A5-26C69B5E1E05}">
      <dgm:prSet/>
      <dgm:spPr/>
      <dgm:t>
        <a:bodyPr/>
        <a:lstStyle/>
        <a:p>
          <a:r>
            <a:rPr lang="en-IN"/>
            <a:t>Then another query shows which model have the highest price</a:t>
          </a:r>
        </a:p>
      </dgm:t>
    </dgm:pt>
    <dgm:pt modelId="{7DE36005-D1F0-48FF-B713-DD89BCFD07BF}" type="parTrans" cxnId="{C2529A82-E9FB-4433-90CC-F1739A0BE845}">
      <dgm:prSet/>
      <dgm:spPr/>
      <dgm:t>
        <a:bodyPr/>
        <a:lstStyle/>
        <a:p>
          <a:endParaRPr lang="en-IN"/>
        </a:p>
      </dgm:t>
    </dgm:pt>
    <dgm:pt modelId="{C435D43A-5236-48D8-99EA-E42C4773B030}" type="sibTrans" cxnId="{C2529A82-E9FB-4433-90CC-F1739A0BE845}">
      <dgm:prSet/>
      <dgm:spPr/>
      <dgm:t>
        <a:bodyPr/>
        <a:lstStyle/>
        <a:p>
          <a:endParaRPr lang="en-IN"/>
        </a:p>
      </dgm:t>
    </dgm:pt>
    <dgm:pt modelId="{78CBD2C9-179A-4D6F-8C8A-D0C411A09957}">
      <dgm:prSet/>
      <dgm:spPr/>
      <dgm:t>
        <a:bodyPr/>
        <a:lstStyle/>
        <a:p>
          <a:r>
            <a:rPr lang="en-IN"/>
            <a:t>Models having high performance and high km</a:t>
          </a:r>
        </a:p>
      </dgm:t>
    </dgm:pt>
    <dgm:pt modelId="{9822BB26-F2B1-4806-BDB1-DE1A5B575D0B}" type="parTrans" cxnId="{34075B5D-347F-42EC-B0A2-F01E452CCBD2}">
      <dgm:prSet/>
      <dgm:spPr/>
      <dgm:t>
        <a:bodyPr/>
        <a:lstStyle/>
        <a:p>
          <a:endParaRPr lang="en-IN"/>
        </a:p>
      </dgm:t>
    </dgm:pt>
    <dgm:pt modelId="{F7FF0022-7F72-4F9A-A5A6-5410C24611D6}" type="sibTrans" cxnId="{34075B5D-347F-42EC-B0A2-F01E452CCBD2}">
      <dgm:prSet/>
      <dgm:spPr/>
      <dgm:t>
        <a:bodyPr/>
        <a:lstStyle/>
        <a:p>
          <a:endParaRPr lang="en-IN"/>
        </a:p>
      </dgm:t>
    </dgm:pt>
    <dgm:pt modelId="{CC821E5A-0831-4BCC-A70D-2C5023CC37F8}">
      <dgm:prSet/>
      <dgm:spPr/>
      <dgm:t>
        <a:bodyPr/>
        <a:lstStyle/>
        <a:p>
          <a:r>
            <a:rPr lang="en-IN"/>
            <a:t>This query shows how different models based on high price</a:t>
          </a:r>
        </a:p>
      </dgm:t>
    </dgm:pt>
    <dgm:pt modelId="{BEDE3EBF-CF05-4EF5-8BF0-325E0E9C9601}" type="parTrans" cxnId="{672BB5CD-8A9E-42C5-ACED-5314054DEA1E}">
      <dgm:prSet/>
      <dgm:spPr/>
      <dgm:t>
        <a:bodyPr/>
        <a:lstStyle/>
        <a:p>
          <a:endParaRPr lang="en-IN"/>
        </a:p>
      </dgm:t>
    </dgm:pt>
    <dgm:pt modelId="{50576651-01A3-4ECB-B064-3BF4D48207BE}" type="sibTrans" cxnId="{672BB5CD-8A9E-42C5-ACED-5314054DEA1E}">
      <dgm:prSet/>
      <dgm:spPr/>
      <dgm:t>
        <a:bodyPr/>
        <a:lstStyle/>
        <a:p>
          <a:endParaRPr lang="en-IN"/>
        </a:p>
      </dgm:t>
    </dgm:pt>
    <dgm:pt modelId="{11B99E53-F617-4976-AB41-F7E0C0F235D5}">
      <dgm:prSet/>
      <dgm:spPr/>
      <dgm:t>
        <a:bodyPr/>
        <a:lstStyle/>
        <a:p>
          <a:r>
            <a:rPr lang="en-IN"/>
            <a:t>To show the customers models having high performance the query is written so that they get the idea of price for the cars</a:t>
          </a:r>
        </a:p>
      </dgm:t>
    </dgm:pt>
    <dgm:pt modelId="{653AF1BC-E23C-44F7-BD71-7A6451885BF7}" type="parTrans" cxnId="{A07DD484-DC8D-46F7-BFCC-50F6A639FC02}">
      <dgm:prSet/>
      <dgm:spPr/>
      <dgm:t>
        <a:bodyPr/>
        <a:lstStyle/>
        <a:p>
          <a:endParaRPr lang="en-IN"/>
        </a:p>
      </dgm:t>
    </dgm:pt>
    <dgm:pt modelId="{D7240738-A41A-4D76-BB0E-FA14AC646C7E}" type="sibTrans" cxnId="{A07DD484-DC8D-46F7-BFCC-50F6A639FC02}">
      <dgm:prSet/>
      <dgm:spPr/>
      <dgm:t>
        <a:bodyPr/>
        <a:lstStyle/>
        <a:p>
          <a:endParaRPr lang="en-IN"/>
        </a:p>
      </dgm:t>
    </dgm:pt>
    <dgm:pt modelId="{B5C9A266-3949-4774-A55C-F601E696C2D4}" type="pres">
      <dgm:prSet presAssocID="{D0A694CA-43F5-47D4-967C-6353D073F32C}" presName="linear" presStyleCnt="0">
        <dgm:presLayoutVars>
          <dgm:animLvl val="lvl"/>
          <dgm:resizeHandles val="exact"/>
        </dgm:presLayoutVars>
      </dgm:prSet>
      <dgm:spPr/>
    </dgm:pt>
    <dgm:pt modelId="{C58C2749-4A19-4A56-8C43-96959D1D2268}" type="pres">
      <dgm:prSet presAssocID="{9DB65AA3-C6FC-4F3C-A5A5-26C69B5E1E0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A13DE64-40AF-4A0B-836B-8B87E00185DE}" type="pres">
      <dgm:prSet presAssocID="{C435D43A-5236-48D8-99EA-E42C4773B030}" presName="spacer" presStyleCnt="0"/>
      <dgm:spPr/>
    </dgm:pt>
    <dgm:pt modelId="{AC53B462-BF63-4192-B862-6D36F3EB4FC1}" type="pres">
      <dgm:prSet presAssocID="{78CBD2C9-179A-4D6F-8C8A-D0C411A0995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097457C-9387-4E54-8BD6-DA77EFA5FFAD}" type="pres">
      <dgm:prSet presAssocID="{F7FF0022-7F72-4F9A-A5A6-5410C24611D6}" presName="spacer" presStyleCnt="0"/>
      <dgm:spPr/>
    </dgm:pt>
    <dgm:pt modelId="{70F6161A-B39C-4506-BC2B-0B7A506A7683}" type="pres">
      <dgm:prSet presAssocID="{CC821E5A-0831-4BCC-A70D-2C5023CC37F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A779314-556D-40BE-B294-796AC750B925}" type="pres">
      <dgm:prSet presAssocID="{50576651-01A3-4ECB-B064-3BF4D48207BE}" presName="spacer" presStyleCnt="0"/>
      <dgm:spPr/>
    </dgm:pt>
    <dgm:pt modelId="{1E26B091-2C08-4C59-B229-BF58FB8C5CAF}" type="pres">
      <dgm:prSet presAssocID="{11B99E53-F617-4976-AB41-F7E0C0F235D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3886F39-91BF-482D-A49C-40C60D05B7A7}" type="presOf" srcId="{11B99E53-F617-4976-AB41-F7E0C0F235D5}" destId="{1E26B091-2C08-4C59-B229-BF58FB8C5CAF}" srcOrd="0" destOrd="0" presId="urn:microsoft.com/office/officeart/2005/8/layout/vList2"/>
    <dgm:cxn modelId="{34075B5D-347F-42EC-B0A2-F01E452CCBD2}" srcId="{D0A694CA-43F5-47D4-967C-6353D073F32C}" destId="{78CBD2C9-179A-4D6F-8C8A-D0C411A09957}" srcOrd="1" destOrd="0" parTransId="{9822BB26-F2B1-4806-BDB1-DE1A5B575D0B}" sibTransId="{F7FF0022-7F72-4F9A-A5A6-5410C24611D6}"/>
    <dgm:cxn modelId="{C2529A82-E9FB-4433-90CC-F1739A0BE845}" srcId="{D0A694CA-43F5-47D4-967C-6353D073F32C}" destId="{9DB65AA3-C6FC-4F3C-A5A5-26C69B5E1E05}" srcOrd="0" destOrd="0" parTransId="{7DE36005-D1F0-48FF-B713-DD89BCFD07BF}" sibTransId="{C435D43A-5236-48D8-99EA-E42C4773B030}"/>
    <dgm:cxn modelId="{A07DD484-DC8D-46F7-BFCC-50F6A639FC02}" srcId="{D0A694CA-43F5-47D4-967C-6353D073F32C}" destId="{11B99E53-F617-4976-AB41-F7E0C0F235D5}" srcOrd="3" destOrd="0" parTransId="{653AF1BC-E23C-44F7-BD71-7A6451885BF7}" sibTransId="{D7240738-A41A-4D76-BB0E-FA14AC646C7E}"/>
    <dgm:cxn modelId="{D79328C4-53D7-42D4-899D-83F61A086EB4}" type="presOf" srcId="{9DB65AA3-C6FC-4F3C-A5A5-26C69B5E1E05}" destId="{C58C2749-4A19-4A56-8C43-96959D1D2268}" srcOrd="0" destOrd="0" presId="urn:microsoft.com/office/officeart/2005/8/layout/vList2"/>
    <dgm:cxn modelId="{672BB5CD-8A9E-42C5-ACED-5314054DEA1E}" srcId="{D0A694CA-43F5-47D4-967C-6353D073F32C}" destId="{CC821E5A-0831-4BCC-A70D-2C5023CC37F8}" srcOrd="2" destOrd="0" parTransId="{BEDE3EBF-CF05-4EF5-8BF0-325E0E9C9601}" sibTransId="{50576651-01A3-4ECB-B064-3BF4D48207BE}"/>
    <dgm:cxn modelId="{B1C39EE0-5D6A-445A-B950-AC7C2CE201D1}" type="presOf" srcId="{CC821E5A-0831-4BCC-A70D-2C5023CC37F8}" destId="{70F6161A-B39C-4506-BC2B-0B7A506A7683}" srcOrd="0" destOrd="0" presId="urn:microsoft.com/office/officeart/2005/8/layout/vList2"/>
    <dgm:cxn modelId="{4BA012F0-B44A-42CB-895B-113B241FC6CF}" type="presOf" srcId="{D0A694CA-43F5-47D4-967C-6353D073F32C}" destId="{B5C9A266-3949-4774-A55C-F601E696C2D4}" srcOrd="0" destOrd="0" presId="urn:microsoft.com/office/officeart/2005/8/layout/vList2"/>
    <dgm:cxn modelId="{43CDB9F5-8BBE-4E5E-B982-88E9C67722C2}" type="presOf" srcId="{78CBD2C9-179A-4D6F-8C8A-D0C411A09957}" destId="{AC53B462-BF63-4192-B862-6D36F3EB4FC1}" srcOrd="0" destOrd="0" presId="urn:microsoft.com/office/officeart/2005/8/layout/vList2"/>
    <dgm:cxn modelId="{A6628A80-863E-44B8-B19B-0B95B59EC1F3}" type="presParOf" srcId="{B5C9A266-3949-4774-A55C-F601E696C2D4}" destId="{C58C2749-4A19-4A56-8C43-96959D1D2268}" srcOrd="0" destOrd="0" presId="urn:microsoft.com/office/officeart/2005/8/layout/vList2"/>
    <dgm:cxn modelId="{731E8DCB-0043-4045-91F6-0825E9F02E26}" type="presParOf" srcId="{B5C9A266-3949-4774-A55C-F601E696C2D4}" destId="{DA13DE64-40AF-4A0B-836B-8B87E00185DE}" srcOrd="1" destOrd="0" presId="urn:microsoft.com/office/officeart/2005/8/layout/vList2"/>
    <dgm:cxn modelId="{56D55B39-8F20-402F-A33B-BA7530B968D4}" type="presParOf" srcId="{B5C9A266-3949-4774-A55C-F601E696C2D4}" destId="{AC53B462-BF63-4192-B862-6D36F3EB4FC1}" srcOrd="2" destOrd="0" presId="urn:microsoft.com/office/officeart/2005/8/layout/vList2"/>
    <dgm:cxn modelId="{0F008635-291E-4172-80FB-6E81D03A75A2}" type="presParOf" srcId="{B5C9A266-3949-4774-A55C-F601E696C2D4}" destId="{2097457C-9387-4E54-8BD6-DA77EFA5FFAD}" srcOrd="3" destOrd="0" presId="urn:microsoft.com/office/officeart/2005/8/layout/vList2"/>
    <dgm:cxn modelId="{69D3BE9F-B9CC-484E-A479-DE58110A4698}" type="presParOf" srcId="{B5C9A266-3949-4774-A55C-F601E696C2D4}" destId="{70F6161A-B39C-4506-BC2B-0B7A506A7683}" srcOrd="4" destOrd="0" presId="urn:microsoft.com/office/officeart/2005/8/layout/vList2"/>
    <dgm:cxn modelId="{285956C5-1D3E-4EE0-A2C7-3E5A382789B9}" type="presParOf" srcId="{B5C9A266-3949-4774-A55C-F601E696C2D4}" destId="{5A779314-556D-40BE-B294-796AC750B925}" srcOrd="5" destOrd="0" presId="urn:microsoft.com/office/officeart/2005/8/layout/vList2"/>
    <dgm:cxn modelId="{4D574454-582E-4031-8C7A-02B3D96D13E8}" type="presParOf" srcId="{B5C9A266-3949-4774-A55C-F601E696C2D4}" destId="{1E26B091-2C08-4C59-B229-BF58FB8C5CA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E513A-3B28-4A31-819F-DC18C3549C84}">
      <dsp:nvSpPr>
        <dsp:cNvPr id="0" name=""/>
        <dsp:cNvSpPr/>
      </dsp:nvSpPr>
      <dsp:spPr>
        <a:xfrm>
          <a:off x="3198358" y="2299"/>
          <a:ext cx="3598153" cy="110604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This query states that in the entire dataset </a:t>
          </a:r>
        </a:p>
      </dsp:txBody>
      <dsp:txXfrm>
        <a:off x="3252350" y="56291"/>
        <a:ext cx="3490169" cy="998057"/>
      </dsp:txXfrm>
    </dsp:sp>
    <dsp:sp modelId="{D4CEC72A-C0D9-4BFD-8546-0181114A6799}">
      <dsp:nvSpPr>
        <dsp:cNvPr id="0" name=""/>
        <dsp:cNvSpPr/>
      </dsp:nvSpPr>
      <dsp:spPr>
        <a:xfrm>
          <a:off x="3198358" y="1163643"/>
          <a:ext cx="3598153" cy="1106041"/>
        </a:xfrm>
        <a:prstGeom prst="roundRect">
          <a:avLst/>
        </a:prstGeom>
        <a:gradFill rotWithShape="0">
          <a:gsLst>
            <a:gs pos="0">
              <a:schemeClr val="accent3">
                <a:hueOff val="-3196469"/>
                <a:satOff val="0"/>
                <a:lumOff val="411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3196469"/>
                <a:satOff val="0"/>
                <a:lumOff val="411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3196469"/>
                <a:satOff val="0"/>
                <a:lumOff val="411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The count of model gives the number of models that are damaged</a:t>
          </a:r>
        </a:p>
      </dsp:txBody>
      <dsp:txXfrm>
        <a:off x="3252350" y="1217635"/>
        <a:ext cx="3490169" cy="998057"/>
      </dsp:txXfrm>
    </dsp:sp>
    <dsp:sp modelId="{F90B828C-3BAC-4E3A-A0B2-A7FCB4192D3F}">
      <dsp:nvSpPr>
        <dsp:cNvPr id="0" name=""/>
        <dsp:cNvSpPr/>
      </dsp:nvSpPr>
      <dsp:spPr>
        <a:xfrm>
          <a:off x="3198358" y="2324987"/>
          <a:ext cx="3598153" cy="1106041"/>
        </a:xfrm>
        <a:prstGeom prst="roundRect">
          <a:avLst/>
        </a:prstGeom>
        <a:gradFill rotWithShape="0">
          <a:gsLst>
            <a:gs pos="0">
              <a:schemeClr val="accent3">
                <a:hueOff val="-6392937"/>
                <a:satOff val="0"/>
                <a:lumOff val="82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6392937"/>
                <a:satOff val="0"/>
                <a:lumOff val="82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6392937"/>
                <a:satOff val="0"/>
                <a:lumOff val="82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Among  different gender the female gender is separated to get the information on  the condition of the models that they own</a:t>
          </a:r>
        </a:p>
      </dsp:txBody>
      <dsp:txXfrm>
        <a:off x="3252350" y="2378979"/>
        <a:ext cx="3490169" cy="998057"/>
      </dsp:txXfrm>
    </dsp:sp>
    <dsp:sp modelId="{6A38A32A-9F6D-49DA-A62E-A2E22929C93E}">
      <dsp:nvSpPr>
        <dsp:cNvPr id="0" name=""/>
        <dsp:cNvSpPr/>
      </dsp:nvSpPr>
      <dsp:spPr>
        <a:xfrm>
          <a:off x="3198358" y="3486331"/>
          <a:ext cx="3598153" cy="1106041"/>
        </a:xfrm>
        <a:prstGeom prst="roundRect">
          <a:avLst/>
        </a:prstGeom>
        <a:gradFill rotWithShape="0">
          <a:gsLst>
            <a:gs pos="0">
              <a:schemeClr val="accent3">
                <a:hueOff val="-9589406"/>
                <a:satOff val="0"/>
                <a:lumOff val="1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9589406"/>
                <a:satOff val="0"/>
                <a:lumOff val="1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9589406"/>
                <a:satOff val="0"/>
                <a:lumOff val="1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The model column is shown separately as well . </a:t>
          </a:r>
        </a:p>
      </dsp:txBody>
      <dsp:txXfrm>
        <a:off x="3252350" y="3540323"/>
        <a:ext cx="3490169" cy="9980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C2749-4A19-4A56-8C43-96959D1D2268}">
      <dsp:nvSpPr>
        <dsp:cNvPr id="0" name=""/>
        <dsp:cNvSpPr/>
      </dsp:nvSpPr>
      <dsp:spPr>
        <a:xfrm>
          <a:off x="0" y="70019"/>
          <a:ext cx="10353216" cy="103285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Then another query shows which model have the highest price</a:t>
          </a:r>
        </a:p>
      </dsp:txBody>
      <dsp:txXfrm>
        <a:off x="50420" y="120439"/>
        <a:ext cx="10252376" cy="932014"/>
      </dsp:txXfrm>
    </dsp:sp>
    <dsp:sp modelId="{AC53B462-BF63-4192-B862-6D36F3EB4FC1}">
      <dsp:nvSpPr>
        <dsp:cNvPr id="0" name=""/>
        <dsp:cNvSpPr/>
      </dsp:nvSpPr>
      <dsp:spPr>
        <a:xfrm>
          <a:off x="0" y="1177753"/>
          <a:ext cx="10353216" cy="1032854"/>
        </a:xfrm>
        <a:prstGeom prst="roundRect">
          <a:avLst/>
        </a:prstGeom>
        <a:solidFill>
          <a:schemeClr val="accent3">
            <a:hueOff val="-3196469"/>
            <a:satOff val="0"/>
            <a:lumOff val="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Models having high performance and high km</a:t>
          </a:r>
        </a:p>
      </dsp:txBody>
      <dsp:txXfrm>
        <a:off x="50420" y="1228173"/>
        <a:ext cx="10252376" cy="932014"/>
      </dsp:txXfrm>
    </dsp:sp>
    <dsp:sp modelId="{70F6161A-B39C-4506-BC2B-0B7A506A7683}">
      <dsp:nvSpPr>
        <dsp:cNvPr id="0" name=""/>
        <dsp:cNvSpPr/>
      </dsp:nvSpPr>
      <dsp:spPr>
        <a:xfrm>
          <a:off x="0" y="2285488"/>
          <a:ext cx="10353216" cy="1032854"/>
        </a:xfrm>
        <a:prstGeom prst="roundRect">
          <a:avLst/>
        </a:prstGeom>
        <a:solidFill>
          <a:schemeClr val="accent3">
            <a:hueOff val="-6392937"/>
            <a:satOff val="0"/>
            <a:lumOff val="8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This query shows how different models based on high price</a:t>
          </a:r>
        </a:p>
      </dsp:txBody>
      <dsp:txXfrm>
        <a:off x="50420" y="2335908"/>
        <a:ext cx="10252376" cy="932014"/>
      </dsp:txXfrm>
    </dsp:sp>
    <dsp:sp modelId="{1E26B091-2C08-4C59-B229-BF58FB8C5CAF}">
      <dsp:nvSpPr>
        <dsp:cNvPr id="0" name=""/>
        <dsp:cNvSpPr/>
      </dsp:nvSpPr>
      <dsp:spPr>
        <a:xfrm>
          <a:off x="0" y="3393222"/>
          <a:ext cx="10353216" cy="1032854"/>
        </a:xfrm>
        <a:prstGeom prst="roundRect">
          <a:avLst/>
        </a:prstGeom>
        <a:solidFill>
          <a:schemeClr val="accent3">
            <a:hueOff val="-9589406"/>
            <a:satOff val="0"/>
            <a:lumOff val="1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To show the customers models having high performance the query is written so that they get the idea of price for the cars</a:t>
          </a:r>
        </a:p>
      </dsp:txBody>
      <dsp:txXfrm>
        <a:off x="50420" y="3443642"/>
        <a:ext cx="10252376" cy="932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7771-3FAA-4D43-A059-9A7D838C2880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68C18-1BF1-F447-95ED-60EAAE3542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68C18-1BF1-F447-95ED-60EAAE35426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24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68C18-1BF1-F447-95ED-60EAAE35426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842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upport.microsoft.com/en-us/office/edit-your-school-presentation-44445997-6769-4d44-8b30-f9e3050adbfb?ui=en-us&amp;rs=en-us&amp;ad=us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9987" y="884255"/>
            <a:ext cx="5148105" cy="285751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 b="1" cap="all" baseline="0"/>
            </a:lvl1pPr>
          </a:lstStyle>
          <a:p>
            <a:r>
              <a:rPr lang="en-US" dirty="0"/>
              <a:t>Add Title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B5661-7CA8-2748-8523-AD0DFD354CC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8057" y="4552915"/>
            <a:ext cx="5030036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 b="1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8057" y="4928790"/>
            <a:ext cx="5030036" cy="150267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863268" y="4083933"/>
            <a:ext cx="1253208" cy="0"/>
          </a:xfrm>
          <a:prstGeom prst="line">
            <a:avLst/>
          </a:prstGeom>
          <a:ln w="76200">
            <a:solidFill>
              <a:schemeClr val="accent2"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FF9B1CD-0F75-2582-F5BC-0027F62F80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08657" y="1064814"/>
            <a:ext cx="4884723" cy="5024485"/>
          </a:xfrm>
          <a:prstGeom prst="ellipse">
            <a:avLst/>
          </a:prstGeom>
          <a:ln w="952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265495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440766"/>
            <a:ext cx="10506386" cy="586583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3200" b="1" cap="all" baseline="0"/>
            </a:lvl1pPr>
          </a:lstStyle>
          <a:p>
            <a:r>
              <a:rPr lang="en-US" dirty="0"/>
              <a:t>Add Title </a:t>
            </a:r>
          </a:p>
        </p:txBody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370880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6B18601-29B7-CEC1-B476-E63FC26258C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008647" y="1497208"/>
            <a:ext cx="8266112" cy="4541837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359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F2E5F8C-6D58-8F32-B51F-0C3D8A348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53739" y="0"/>
            <a:ext cx="7938261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440766"/>
            <a:ext cx="10506386" cy="586583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3200" b="1" cap="all" baseline="0"/>
            </a:lvl1pPr>
          </a:lstStyle>
          <a:p>
            <a:r>
              <a:rPr lang="en-US" dirty="0"/>
              <a:t>Add Title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7865" y="1665516"/>
            <a:ext cx="2492882" cy="3506871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266693-B86C-0A7F-4122-5AFA50286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370880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8FDCB9-AEA4-F924-769F-D7879C1F8D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2978" y="1532515"/>
            <a:ext cx="777240" cy="77724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91440" anchor="ctr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1F1B55E6-D30C-94A2-74A3-7753E4C42B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1376" y="1355087"/>
            <a:ext cx="5052635" cy="1132097"/>
          </a:xfrm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F472EDF-4FA4-A513-0E98-D822B8C958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22978" y="3030332"/>
            <a:ext cx="777240" cy="77724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91440" anchor="ctr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21466440-7F75-D2E2-E6A5-0B6934E0C4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1375" y="2852903"/>
            <a:ext cx="5052635" cy="1132097"/>
          </a:xfrm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E67C585A-7EB8-F39C-0B1A-47CB38C4717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22978" y="4528149"/>
            <a:ext cx="777240" cy="77724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91440" anchor="ctr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8F912DBC-B36A-7029-667C-F843955330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71375" y="4350721"/>
            <a:ext cx="5052635" cy="1132097"/>
          </a:xfrm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3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8873926-7B78-3D8B-7329-EF50EAE68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152471" y="983016"/>
            <a:ext cx="7176252" cy="4806702"/>
            <a:chOff x="3843454" y="907788"/>
            <a:chExt cx="7789936" cy="521775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4085623-B323-15BB-984D-DDE69D4B9587}"/>
                </a:ext>
              </a:extLst>
            </p:cNvPr>
            <p:cNvSpPr/>
            <p:nvPr/>
          </p:nvSpPr>
          <p:spPr>
            <a:xfrm>
              <a:off x="3843454" y="3122988"/>
              <a:ext cx="3002552" cy="3002552"/>
            </a:xfrm>
            <a:prstGeom prst="ellipse">
              <a:avLst/>
            </a:prstGeom>
            <a:solidFill>
              <a:schemeClr val="accent2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rbel" panose="020B0503020204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6C7E221-8D2B-CBFC-68D6-839D5E0657F8}"/>
                </a:ext>
              </a:extLst>
            </p:cNvPr>
            <p:cNvSpPr/>
            <p:nvPr/>
          </p:nvSpPr>
          <p:spPr>
            <a:xfrm>
              <a:off x="8630838" y="907788"/>
              <a:ext cx="3002552" cy="3002552"/>
            </a:xfrm>
            <a:prstGeom prst="ellipse">
              <a:avLst/>
            </a:prstGeom>
            <a:solidFill>
              <a:schemeClr val="accent2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rbel" panose="020B0503020204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75363E9-2831-22C4-5953-A85CCD374559}"/>
                </a:ext>
              </a:extLst>
            </p:cNvPr>
            <p:cNvSpPr/>
            <p:nvPr/>
          </p:nvSpPr>
          <p:spPr>
            <a:xfrm>
              <a:off x="6431113" y="2040522"/>
              <a:ext cx="2786092" cy="27860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rbel" panose="020B0503020204020204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D9BC358-DA62-078E-A1CA-3210A4B84823}"/>
                </a:ext>
              </a:extLst>
            </p:cNvPr>
            <p:cNvSpPr/>
            <p:nvPr/>
          </p:nvSpPr>
          <p:spPr>
            <a:xfrm>
              <a:off x="6214653" y="1838034"/>
              <a:ext cx="3201728" cy="320172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rbel" panose="020B050302020402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440766"/>
            <a:ext cx="10506386" cy="586583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3200" b="1" cap="all" baseline="0"/>
            </a:lvl1pPr>
          </a:lstStyle>
          <a:p>
            <a:r>
              <a:rPr lang="en-US" dirty="0"/>
              <a:t>Add Title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266693-B86C-0A7F-4122-5AFA50286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370880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AB175B-864E-BA0F-E983-C33054BB0D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7865" y="1665516"/>
            <a:ext cx="2492882" cy="3506871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5561" y="3838475"/>
            <a:ext cx="2146157" cy="98473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DE2C736-388B-9EFD-81DA-A15F750F95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45561" y="4857546"/>
            <a:ext cx="2146157" cy="3148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2E321BD-9A11-AE29-8459-9C200AF797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33442" y="2753783"/>
            <a:ext cx="1984267" cy="948574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DD92F1-24D0-50C9-4AB7-DC84EC5DEA9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43490" y="3702356"/>
            <a:ext cx="1984267" cy="3177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0EFE4CF5-A2F0-8B32-3770-9CAA8D022A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971447" y="1712736"/>
            <a:ext cx="1984267" cy="89606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D79E692B-5B0D-1A20-90E6-6E364FBB4ED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71447" y="2608801"/>
            <a:ext cx="1984267" cy="3651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9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F2E5F8C-6D58-8F32-B51F-0C3D8A348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53739" y="0"/>
            <a:ext cx="7938261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817" y="269182"/>
            <a:ext cx="3362008" cy="1196426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200" b="1" cap="all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816" y="2100107"/>
            <a:ext cx="2899443" cy="307228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266693-B86C-0A7F-4122-5AFA50286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802953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B38A35A-0479-9C12-5A6F-E459151CA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93485" y="873373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A36BCCE0-8E96-CFD7-773F-6DD34953319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559245" y="1239133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1F1B55E6-D30C-94A2-74A3-7753E4C42B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6617" y="2504151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312D6E0-52A8-9730-81A1-85A486A1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02181" y="873373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icture Placeholder 27">
            <a:extLst>
              <a:ext uri="{FF2B5EF4-FFF2-40B4-BE49-F238E27FC236}">
                <a16:creationId xmlns:a16="http://schemas.microsoft.com/office/drawing/2014/main" id="{DDE02828-F855-FC8F-BE08-3709165F933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867941" y="1239133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27154A6-5E2E-B227-1A26-0180BD3790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15313" y="2504151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5C45418-A5D9-CF6D-A126-CFC582205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10877" y="873373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icture Placeholder 27">
            <a:extLst>
              <a:ext uri="{FF2B5EF4-FFF2-40B4-BE49-F238E27FC236}">
                <a16:creationId xmlns:a16="http://schemas.microsoft.com/office/drawing/2014/main" id="{C9960172-8670-373D-A621-80693CE45A8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0176637" y="1239133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864550A4-3E55-BC7E-8E76-D618452D34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724009" y="2504151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C3DC7D4-9A01-6517-BBA3-25985ED3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93485" y="3507830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Picture Placeholder 27">
            <a:extLst>
              <a:ext uri="{FF2B5EF4-FFF2-40B4-BE49-F238E27FC236}">
                <a16:creationId xmlns:a16="http://schemas.microsoft.com/office/drawing/2014/main" id="{8B660B9C-1FDD-B66C-4771-6927C706C1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559245" y="3895767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CEDB5D2-20DC-E42D-81A3-DD675DB5DAC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06617" y="5112564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E0A5FF-B1AF-63A9-AB13-9C59EC05F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02181" y="3507830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Picture Placeholder 27">
            <a:extLst>
              <a:ext uri="{FF2B5EF4-FFF2-40B4-BE49-F238E27FC236}">
                <a16:creationId xmlns:a16="http://schemas.microsoft.com/office/drawing/2014/main" id="{CE1131E2-6ABA-CCF9-F1A8-115DB733B6E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867941" y="3895767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11333C39-8C83-07F1-DB19-333B85C4D5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15313" y="5122612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65DEC11-1F32-4EAC-3FA0-360A3FEBE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10877" y="3507830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Picture Placeholder 27">
            <a:extLst>
              <a:ext uri="{FF2B5EF4-FFF2-40B4-BE49-F238E27FC236}">
                <a16:creationId xmlns:a16="http://schemas.microsoft.com/office/drawing/2014/main" id="{ADD5603E-E24A-E9C5-D35F-A38DC46658F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176637" y="3895767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E65FCE6B-F5AD-CA04-8BC6-D677E90648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24009" y="5122612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12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440766"/>
            <a:ext cx="10506386" cy="586583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3200" b="1" cap="all" baseline="0"/>
            </a:lvl1pPr>
          </a:lstStyle>
          <a:p>
            <a:r>
              <a:rPr lang="en-US" dirty="0"/>
              <a:t>Add Title </a:t>
            </a:r>
          </a:p>
        </p:txBody>
      </p:sp>
      <p:cxnSp>
        <p:nvCxnSpPr>
          <p:cNvPr id="13" name="Straight Connector 12" descr="Verticle Rule Line" title="Verticle Rule Line">
            <a:extLst>
              <a:ext uri="{FF2B5EF4-FFF2-40B4-BE49-F238E27FC236}">
                <a16:creationId xmlns:a16="http://schemas.microsoft.com/office/drawing/2014/main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370880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9171D-B8A1-3D4F-8F0C-145874B4BC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08647" y="1497208"/>
            <a:ext cx="8266112" cy="2471891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90BFEB1E-8991-0667-6BDA-AFC8E1A819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08647" y="4270548"/>
            <a:ext cx="8265604" cy="1090244"/>
          </a:xfrm>
        </p:spPr>
        <p:txBody>
          <a:bodyPr lIns="137160" tIns="0" rIns="0" bIns="0" numCol="3" spcCol="640080">
            <a:normAutofit/>
          </a:bodyPr>
          <a:lstStyle>
            <a:lvl1pPr marL="182880" indent="-347472">
              <a:lnSpc>
                <a:spcPct val="150000"/>
              </a:lnSpc>
              <a:buFont typeface="Arial" panose="020B0604020202020204" pitchFamily="34" charset="0"/>
              <a:buChar char="•"/>
              <a:defRPr sz="16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1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214692"/>
            <a:ext cx="3713700" cy="124598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200" b="1" cap="all" baseline="0"/>
            </a:lvl1pPr>
          </a:lstStyle>
          <a:p>
            <a:r>
              <a:rPr lang="en-US" dirty="0"/>
              <a:t>Add Title 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28743" y="2090054"/>
            <a:ext cx="8034492" cy="4093447"/>
          </a:xfrm>
        </p:spPr>
        <p:txBody>
          <a:bodyPr>
            <a:noAutofit/>
          </a:bodyPr>
          <a:lstStyle>
            <a:lvl1pPr marL="274320" indent="-274320">
              <a:lnSpc>
                <a:spcPct val="120000"/>
              </a:lnSpc>
              <a:spcBef>
                <a:spcPts val="3000"/>
              </a:spcBef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792905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5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214692"/>
            <a:ext cx="3713700" cy="124598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200" b="1" cap="all" baseline="0"/>
            </a:lvl1pPr>
          </a:lstStyle>
          <a:p>
            <a:r>
              <a:rPr lang="en-US" dirty="0"/>
              <a:t>Add Title 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6288" y="2059910"/>
            <a:ext cx="4072934" cy="11254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0"/>
              </a:spcBef>
              <a:buFont typeface="Arial" panose="020B0604020202020204" pitchFamily="34" charset="0"/>
              <a:buNone/>
              <a:defRPr sz="2400" u="sng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792905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 descr="Circle with left arrow with solid fill">
            <a:hlinkClick r:id="rId2"/>
            <a:extLst>
              <a:ext uri="{FF2B5EF4-FFF2-40B4-BE49-F238E27FC236}">
                <a16:creationId xmlns:a16="http://schemas.microsoft.com/office/drawing/2014/main" id="{D888B852-56B6-C839-5CBD-590D6856CF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192428" y="2103070"/>
            <a:ext cx="830997" cy="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4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A44999A-DAD5-F853-1F66-4F461193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6A5DA8F-E966-3396-E829-59C248D6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9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accent5">
                <a:lumMod val="50000"/>
              </a:schemeClr>
            </a:gs>
            <a:gs pos="100000">
              <a:schemeClr val="accent5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olorfulness, purple, magenta, violet&#10;&#10;Description automatically generated">
            <a:extLst>
              <a:ext uri="{FF2B5EF4-FFF2-40B4-BE49-F238E27FC236}">
                <a16:creationId xmlns:a16="http://schemas.microsoft.com/office/drawing/2014/main" id="{21C67B27-3DCB-A612-1630-DEAAA09B86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E9871A-9A2C-2E6F-0221-5C00575E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15982-9619-48E7-255C-DAB69168F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0CA30-D605-A6EE-40D5-0F18CC14B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7005CC9-ACBC-4F41-893C-06CDEFA85144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E9BE-1334-B164-BD91-65446700A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21F1D-6897-D2A8-3BF8-B5672CDFF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03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5" r:id="rId1"/>
    <p:sldLayoutId id="2147484516" r:id="rId2"/>
    <p:sldLayoutId id="2147484517" r:id="rId3"/>
    <p:sldLayoutId id="2147484518" r:id="rId4"/>
    <p:sldLayoutId id="2147484519" r:id="rId5"/>
    <p:sldLayoutId id="2147484520" r:id="rId6"/>
    <p:sldLayoutId id="2147484521" r:id="rId7"/>
    <p:sldLayoutId id="2147484522" r:id="rId8"/>
    <p:sldLayoutId id="214748451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5BD28-376C-83FF-3BDA-B0F5DCD0E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987" y="884255"/>
            <a:ext cx="11116531" cy="2857510"/>
          </a:xfrm>
        </p:spPr>
        <p:txBody>
          <a:bodyPr>
            <a:normAutofit fontScale="90000"/>
          </a:bodyPr>
          <a:lstStyle/>
          <a:p>
            <a:pPr algn="ctr">
              <a:lnSpc>
                <a:spcPts val="12218"/>
              </a:lnSpc>
            </a:pPr>
            <a:r>
              <a:rPr lang="en-US" sz="8000" b="1" dirty="0">
                <a:latin typeface="Times New Roman" panose="02020603050405020304" pitchFamily="18" charset="0"/>
                <a:ea typeface="DM Sans Bold"/>
                <a:cs typeface="Times New Roman" panose="02020603050405020304" pitchFamily="18" charset="0"/>
                <a:sym typeface="DM Sans Bold"/>
              </a:rPr>
              <a:t>Research project of Nissan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C5B2A-4E07-94EA-3944-3703FF79C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0982" y="4216738"/>
            <a:ext cx="5030036" cy="365125"/>
          </a:xfrm>
        </p:spPr>
        <p:txBody>
          <a:bodyPr>
            <a:noAutofit/>
          </a:bodyPr>
          <a:lstStyle/>
          <a:p>
            <a:pPr algn="ctr">
              <a:lnSpc>
                <a:spcPts val="4381"/>
              </a:lnSpc>
            </a:pPr>
            <a:r>
              <a:rPr lang="en-US" sz="2500" i="1" spc="-87" dirty="0">
                <a:latin typeface="Times New Roman" panose="02020603050405020304" pitchFamily="18" charset="0"/>
                <a:ea typeface="DM Sans Bold"/>
                <a:cs typeface="Times New Roman" panose="02020603050405020304" pitchFamily="18" charset="0"/>
                <a:sym typeface="DM Sans Bold"/>
              </a:rPr>
              <a:t>Presented by Swetanshu Chakladar</a:t>
            </a:r>
          </a:p>
        </p:txBody>
      </p:sp>
    </p:spTree>
    <p:extLst>
      <p:ext uri="{BB962C8B-B14F-4D97-AF65-F5344CB8AC3E}">
        <p14:creationId xmlns:p14="http://schemas.microsoft.com/office/powerpoint/2010/main" val="3813954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5898-B41A-2D9A-ABB7-DE8B01AB5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865" y="214692"/>
            <a:ext cx="9043400" cy="124598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Models having high price and high performance 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168F036-6B5B-3F80-D945-F9FB51643C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165808"/>
              </p:ext>
            </p:extLst>
          </p:nvPr>
        </p:nvGraphicFramePr>
        <p:xfrm>
          <a:off x="767865" y="1879990"/>
          <a:ext cx="10353216" cy="4496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24B3F9C-8F1F-B774-A218-3173242F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995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531A-31D7-B4C2-8900-945D807E9A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performance cars graph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051F36-48F5-67DB-53D4-C28553BDD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840" y="1625783"/>
            <a:ext cx="7473717" cy="478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93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E3CD-8940-E695-4C27-2DAE1FFF30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 cars from the dataset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8C0029-F3F8-4A44-835B-907F27CC6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755" y="1631054"/>
            <a:ext cx="7422490" cy="447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7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E618A2-B435-5A25-56E0-0A2B11507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1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16D1-6E5B-BA77-8F43-80D0631FB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865" y="440766"/>
            <a:ext cx="10506386" cy="586583"/>
          </a:xfrm>
        </p:spPr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ED2877CA-93DC-27E4-7E88-A3BFD023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80214-D480-A4DA-83AE-72A2879904E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7865" y="1456671"/>
            <a:ext cx="8266112" cy="4541837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dataset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 on models that have bad condition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the models having max performance and good condition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of female customer having varied condition of their vehicles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 the amount of orange cars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having high price and high performance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907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1A49-8199-ECBA-F9E7-551BEFA74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865" y="440766"/>
            <a:ext cx="10506386" cy="586583"/>
          </a:xfrm>
        </p:spPr>
        <p:txBody>
          <a:bodyPr>
            <a:normAutofit fontScale="90000"/>
          </a:bodyPr>
          <a:lstStyle/>
          <a:p>
            <a:pPr algn="l">
              <a:lnSpc>
                <a:spcPts val="8730"/>
              </a:lnSpc>
            </a:pPr>
            <a:r>
              <a:rPr lang="en-US" sz="32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dataset</a:t>
            </a:r>
            <a:endParaRPr lang="en-US" sz="3200" dirty="0">
              <a:latin typeface="Times New Roman" panose="02020603050405020304" pitchFamily="18" charset="0"/>
              <a:ea typeface="DM Sans Bold"/>
              <a:cs typeface="Times New Roman" panose="02020603050405020304" pitchFamily="18" charset="0"/>
              <a:sym typeface="DM Sans Bold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2B581-1464-7473-76FB-33CF5B84276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67865" y="1604785"/>
            <a:ext cx="6305288" cy="4204344"/>
          </a:xfrm>
        </p:spPr>
        <p:txBody>
          <a:bodyPr>
            <a:normAutofit fontScale="70000" lnSpcReduction="20000"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considered is based on Nissan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have full name of age and gender of the customer buying different product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also have model name with their color, performance and the km that the models give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the dataset provides the quality and price </a:t>
            </a:r>
          </a:p>
          <a:p>
            <a:pPr marL="0" lvl="0" indent="0" algn="l">
              <a:lnSpc>
                <a:spcPts val="2699"/>
              </a:lnSpc>
              <a:spcBef>
                <a:spcPct val="0"/>
              </a:spcBef>
            </a:pPr>
            <a:endParaRPr lang="en-US" sz="3200" u="none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DD635-374F-7346-179D-A902DF5C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9691C9-E219-4DB5-D3C5-EDB1538FB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858" y="1466069"/>
            <a:ext cx="4581456" cy="36169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5826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1A49-8199-ECBA-F9E7-551BEFA74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865" y="440766"/>
            <a:ext cx="10506386" cy="586583"/>
          </a:xfrm>
        </p:spPr>
        <p:txBody>
          <a:bodyPr>
            <a:normAutofit fontScale="90000"/>
          </a:bodyPr>
          <a:lstStyle/>
          <a:p>
            <a:pPr algn="l">
              <a:lnSpc>
                <a:spcPts val="8730"/>
              </a:lnSpc>
            </a:pPr>
            <a:r>
              <a:rPr kumimoji="0" lang="en-US" sz="3200" i="0" u="none" strike="noStrike" kern="1200" cap="none" spc="0" normalizeH="0" baseline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Explanation of models based on bad condition</a:t>
            </a:r>
            <a:endParaRPr lang="en-US" sz="3200" dirty="0">
              <a:latin typeface="Times New Roman" panose="02020603050405020304" pitchFamily="18" charset="0"/>
              <a:ea typeface="DM Sans Bold"/>
              <a:cs typeface="Times New Roman" panose="02020603050405020304" pitchFamily="18" charset="0"/>
              <a:sym typeface="DM Sans Bold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2B581-1464-7473-76FB-33CF5B84276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67864" y="1719630"/>
            <a:ext cx="6139563" cy="3927408"/>
          </a:xfrm>
        </p:spPr>
        <p:txBody>
          <a:bodyPr>
            <a:normAutofit fontScale="85000"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first query, model and quality is selected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where clause is used to set a condition "Bad“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query is showing different models that are having bad condition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DD635-374F-7346-179D-A902DF5C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2" descr="Water damaged 4 Nissan Magnite Cars - Okhla">
            <a:extLst>
              <a:ext uri="{FF2B5EF4-FFF2-40B4-BE49-F238E27FC236}">
                <a16:creationId xmlns:a16="http://schemas.microsoft.com/office/drawing/2014/main" id="{1A43239C-4A3C-86B2-CADF-E364133B6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144" y="1943628"/>
            <a:ext cx="3960992" cy="297074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75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EDD0-C111-5AB1-F2DA-AF616BAE2F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Bad Quality Cars graph showing their performance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FDE64-F61F-D8E1-DCB4-D76E32E98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19" y="1640236"/>
            <a:ext cx="7947570" cy="477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1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1A49-8199-ECBA-F9E7-551BEFA74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865" y="440766"/>
            <a:ext cx="10506386" cy="586583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 the top 5 models having high performance and good condition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2B581-1464-7473-76FB-33CF5B84276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67865" y="1731986"/>
            <a:ext cx="5188092" cy="4451515"/>
          </a:xfrm>
        </p:spPr>
        <p:txBody>
          <a:bodyPr>
            <a:normAutofit fontScale="62500" lnSpcReduction="2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query states the models based on high performance and the condition is good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5 is used to understand the car that only have the high performance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will only be one model that will be having high performance among the other models.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 showing only one model of car in good condition have the high performance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DD635-374F-7346-179D-A902DF5C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762BF9-8959-EBFB-E48C-3AB7746F5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508" y="1731986"/>
            <a:ext cx="5375190" cy="385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30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1A49-8199-ECBA-F9E7-551BEFA74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865" y="440766"/>
            <a:ext cx="10506386" cy="586583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Amount of female customer having varied condition of their vehicles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C09F5EE-1478-E4FA-7071-16833CF9B97B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343174736"/>
              </p:ext>
            </p:extLst>
          </p:nvPr>
        </p:nvGraphicFramePr>
        <p:xfrm>
          <a:off x="767865" y="1707272"/>
          <a:ext cx="9994870" cy="4594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DD635-374F-7346-179D-A902DF5C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2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38C3C-98BA-58A6-73EC-C8BE012F6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Vehicle performance graph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078919-AAEE-6F62-9D52-F10FA4C83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092" y="1468103"/>
            <a:ext cx="8233951" cy="494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19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1A49-8199-ECBA-F9E7-551BEFA74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865" y="440766"/>
            <a:ext cx="10506386" cy="586583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Counting the amount of orange cars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2B581-1464-7473-76FB-33CF5B84276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67864" y="1719629"/>
            <a:ext cx="5188093" cy="4335182"/>
          </a:xfrm>
        </p:spPr>
        <p:txBody>
          <a:bodyPr>
            <a:normAutofit fontScale="70000" lnSpcReduction="2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query was written to get data on the amount of orange cars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there are same models which is identified by the number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orange colour of different models are there which are sorted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orange colour model car kms graph is shown. 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DD635-374F-7346-179D-A902DF5C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1E1A3-27EF-C0D1-270C-73CFC7572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415" y="1462655"/>
            <a:ext cx="4971800" cy="393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537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D4D0E9"/>
      </a:accent2>
      <a:accent3>
        <a:srgbClr val="0070C0"/>
      </a:accent3>
      <a:accent4>
        <a:srgbClr val="FFC000"/>
      </a:accent4>
      <a:accent5>
        <a:srgbClr val="362795"/>
      </a:accent5>
      <a:accent6>
        <a:srgbClr val="70AD47"/>
      </a:accent6>
      <a:hlink>
        <a:srgbClr val="85DFFF"/>
      </a:hlink>
      <a:folHlink>
        <a:srgbClr val="00B0F0"/>
      </a:folHlink>
    </a:clrScheme>
    <a:fontScheme name="Custom 61">
      <a:majorFont>
        <a:latin typeface="Batang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175639_Win32_SL_V3" id="{E3BABE8A-5E36-4CEB-8367-07951D61F935}" vid="{CBF2C544-30BB-46F6-928C-1C11FB7997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2B3A36-3019-4E93-B322-5E261AC587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51C2A15-7366-43A1-B7CD-9C6962E5A8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39EF8B-F994-4519-B48E-10C452FEAD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423</Words>
  <Application>Microsoft Office PowerPoint</Application>
  <PresentationFormat>Widescreen</PresentationFormat>
  <Paragraphs>51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Batang</vt:lpstr>
      <vt:lpstr>Arial</vt:lpstr>
      <vt:lpstr>Calibri</vt:lpstr>
      <vt:lpstr>Corbel</vt:lpstr>
      <vt:lpstr>DM Sans</vt:lpstr>
      <vt:lpstr>Times New Roman</vt:lpstr>
      <vt:lpstr>Custom</vt:lpstr>
      <vt:lpstr>Research project of Nissan Dataset</vt:lpstr>
      <vt:lpstr>Table of Contents</vt:lpstr>
      <vt:lpstr>Description of the dataset</vt:lpstr>
      <vt:lpstr>Explanation of models based on bad condition</vt:lpstr>
      <vt:lpstr>Bad Quality Cars graph showing their performance </vt:lpstr>
      <vt:lpstr>Name the top 5 models having high performance and good condition</vt:lpstr>
      <vt:lpstr>Amount of female customer having varied condition of their vehicles</vt:lpstr>
      <vt:lpstr>Vehicle performance graph </vt:lpstr>
      <vt:lpstr>Counting the amount of orange cars</vt:lpstr>
      <vt:lpstr>Models having high price and high performance </vt:lpstr>
      <vt:lpstr>High performance cars graph</vt:lpstr>
      <vt:lpstr>High price cars from the dataset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2023-07-17T18:59:19Z</dcterms:created>
  <dcterms:modified xsi:type="dcterms:W3CDTF">2024-09-10T11:34:41Z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