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0b1973ff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0b1973ff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b1973ff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b1973ff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three layers, also tried 150 and 20 epochs</a:t>
            </a:r>
            <a:br>
              <a:rPr lang="en"/>
            </a:br>
            <a:r>
              <a:rPr lang="en"/>
              <a:t>Increased nodes, didnt improve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aeae09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aeae09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aeae091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aeae091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1aeae091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1aeae091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1aeae091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1aeae091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0b1973ff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0b1973ff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0b1973ff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0b1973ff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0b1973ff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0b1973ff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b1973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0b1973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Develop a predictive model using machine learning algorithms to accurately identify individuals at risk of heart attacks, utilizing the Heart Attack Prediction dataset.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This aims to improve early detection, intervention, and preventive measures to reduce the global burden of cardiovascular diseases.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Success will be measured by the model's ability to accurately predict heart attacks, its usability in real-world scenarios, and its potential to contribute to early detection, prevention, and improved patient outcomes in the fight against cardiovascular diseases.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b1973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b1973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b1973f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b1973f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0b1973f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0b1973f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0b1973ff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0b1973ff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r>
              <a:rPr lang="en"/>
              <a:t> = linear with the intention to create a linear </a:t>
            </a:r>
            <a:r>
              <a:rPr lang="en"/>
              <a:t>hyperplane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b1973ff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b1973ff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has the benefits of being robust against overfitting because each weak classifier is trained on different pieces of the data and its robust to outliers and non-linear data</a:t>
            </a:r>
            <a:endParaRPr sz="14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0b1973ff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0b1973ff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b1973ff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b1973ff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99200" y="4195100"/>
            <a:ext cx="5660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By:Mathieu Cadotte, Jessica Trusler, Robert Bernstein, Sweta Virani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75" y="1286213"/>
            <a:ext cx="2521324" cy="2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0" y="206650"/>
            <a:ext cx="8765373" cy="472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554775"/>
            <a:ext cx="3834600" cy="28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are very flexible and adaptable, making them a great choice for almost all data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optimal using 75 Epochs and 2 hidden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layer contained 9 nodes, second contained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nodes at time changed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accuracy recorded was 78%, attempted </a:t>
            </a:r>
            <a:r>
              <a:rPr lang="en"/>
              <a:t>dropping</a:t>
            </a:r>
            <a:r>
              <a:rPr lang="en"/>
              <a:t> columns, dummies and more layers/epochs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Difference </a:t>
            </a:r>
            <a:r>
              <a:rPr lang="en"/>
              <a:t>between</a:t>
            </a:r>
            <a:r>
              <a:rPr lang="en"/>
              <a:t> balanced accuracy and model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 came out </a:t>
            </a:r>
            <a:r>
              <a:rPr lang="en"/>
              <a:t>skewed</a:t>
            </a:r>
            <a:r>
              <a:rPr lang="en"/>
              <a:t> most runs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475" y="1629962"/>
            <a:ext cx="2279424" cy="30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Comparisons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0" y="1920075"/>
            <a:ext cx="7313502" cy="2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38" y="1573175"/>
            <a:ext cx="8289524" cy="2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57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025" y="1396800"/>
            <a:ext cx="6748424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25" y="1903025"/>
            <a:ext cx="8452752" cy="24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990725"/>
            <a:ext cx="4359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Our biggest limitation was that there were only 303 people in our dataset. With more observations we would have been able to further optimize the model and produce a higher accuracy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Another limitation was the distribution of sex’s. Out of the 303 participants in the dataset only 32% were women which could have led to false positives or true negatives.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general data on women was off and could lead to bias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50" y="18002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Next Steps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illustrated by the feature importances in the previous slide chest pain rankings were by far the biggest indicator of heart attacks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most successful model was the Random Forest Classifier because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many slightly better than average small decision trees we create a strong classifier that has much better decision-making power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One of our next steps would be to get more data to hopefully increase the accuracy and generalization of our model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would also try to use more methods to optimize our models such as hyperparameter tuning and further looking at depth and the # of trees in the Random Forest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9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70275"/>
            <a:ext cx="38280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Develop a predictive model using machine learning algorithms to accurately identify individuals at risk of heart attacks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Success will be measured by the model's ability to accurately predict which observations have an increased chance of heart attacks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models overall goal will be to contribute to early detection, prevention, and improved patient outcomes in the fight against cardiovascular diseases.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0" y="845600"/>
            <a:ext cx="3161593" cy="37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28750" y="1019425"/>
            <a:ext cx="46578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Dataset from Kaggle: 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Health care: Heart attack possibility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the data for 14 attributes used to predict heart attacks including:</a:t>
            </a:r>
            <a:endParaRPr sz="11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Pain Levels (0-3)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Trestbps (resting blood pressure)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 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FBS (fasting blood sugar)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Restecg (resting electrocardiographic results)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Thalach (maximum heart rate achieved)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Exang  (exercise induced angina)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Oldpeak (ST depression induced by exercise relative to rest)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(the slope of the peak exercise ST segment)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(number of major vessels (0-4) colored by </a:t>
            </a: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fluoroscopy</a:t>
            </a: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Thal (defect)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(the predicted attribute)</a:t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900"/>
              <a:buFont typeface="Times New Roman"/>
              <a:buChar char="●"/>
            </a:pPr>
            <a:r>
              <a:rPr lang="en" sz="800">
                <a:solidFill>
                  <a:srgbClr val="000000"/>
                </a:solidFill>
                <a:highlight>
                  <a:srgbClr val="F7F7F8"/>
                </a:highlight>
                <a:latin typeface="Times"/>
                <a:ea typeface="Times"/>
                <a:cs typeface="Times"/>
                <a:sym typeface="Times"/>
              </a:rPr>
              <a:t>https://www.kaggle.com/datasets/nareshbhat/health-care-data-set-on-heart-attack-possibility?select=heart.csv</a:t>
            </a:r>
            <a:endParaRPr sz="9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50" y="1649650"/>
            <a:ext cx="3362249" cy="292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Implemented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98200" y="1741750"/>
            <a:ext cx="397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4950"/>
            <a:ext cx="3882176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731475" y="1640025"/>
            <a:ext cx="43608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 was used to evaluate if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relationship existed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between a binary outcome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i.e. less or more chance of heart attack ( 0 or 1) and a group of predictor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variables i.e heart attack diagnosis attributes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 model accuracy was 75%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optimize the model further, feature importance scores were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calculated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, various combinations of 3 low score features ( slope, fbs, age ) were removed but there was marginal increase , no change or reduction in the accuracy of the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0" y="1800200"/>
            <a:ext cx="3382725" cy="17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7350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 Vector Machine classification model (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linear ) was used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less or high chance of heart attack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 model accuracy was 72%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was optimized by removing features with low feature importance score (fbs, age and slope) but it unchanged or reduced the accuracy of the model.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 and Support Vector Machine (using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 linear) model for this data couldn’t be optimized for higher level of accuracy indicating data is not much linearly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separable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1873400"/>
            <a:ext cx="4267050" cy="268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687500"/>
            <a:ext cx="44661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used the random forest classifier because it will sample the data and build several smaller, simpler decision trees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When we combine the many slightly better than average small decision trees we create a strong classifier that has much better decision-making power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0" y="1878175"/>
            <a:ext cx="3553950" cy="2262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395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When we initially ran the model we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received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an accuracy of 80.32%, a recall of 80%, and a F-1 score of 80%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To further optimize the model we looked at the features importances and removed the three worst features (sex, restecg, fbs)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also made other slight improvements by increasing the test size by 5%, making the class_weight = “balanced”, and by performing oversampling with the RandomOverSampler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These adjustments optimized the model and resulted in an accuracy of 83.1%,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recall of 82%, and a F-1 score of 83%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 our final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723525"/>
            <a:ext cx="4064550" cy="298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79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Decision Tree was used to gain insight into the decisions the model makes as it lays out all possible outcomes.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optimize the accuracy of the model the Fasting Blood Sugar(FBS) column was dropped.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Tree had an accuracy of 75%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Validation was also used to improve the accuracy an additional 5%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