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  <a:srgbClr val="FFF4D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544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720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103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54384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7436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453496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7590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29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800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491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683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941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069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283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721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248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38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6A3629-36D5-419A-BAC5-92F6879A9434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1569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foq.com/articles/apache-spark-sql" TargetMode="External"/><Relationship Id="rId13" Type="http://schemas.openxmlformats.org/officeDocument/2006/relationships/hyperlink" Target="https://mvnrepository.com/artifact/org.apache.spark" TargetMode="External"/><Relationship Id="rId3" Type="http://schemas.openxmlformats.org/officeDocument/2006/relationships/hyperlink" Target="http://public-repo-1.hortonworks.com/hdp-win-alpha/winutils.exe" TargetMode="External"/><Relationship Id="rId7" Type="http://schemas.openxmlformats.org/officeDocument/2006/relationships/hyperlink" Target="https://github.com/apache/spark/blob/master/sql/core/src/main/scala/org/apache/spark/sql/SQLContext.scala" TargetMode="External"/><Relationship Id="rId12" Type="http://schemas.openxmlformats.org/officeDocument/2006/relationships/hyperlink" Target="http://www.agildata.com/apache-spark-rdd-vs-dataframe-vs-dataset/" TargetMode="External"/><Relationship Id="rId2" Type="http://schemas.openxmlformats.org/officeDocument/2006/relationships/hyperlink" Target="https://www.supergloo.com/fieldnotes/apache-spark-examples-of-transform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nrepository.com/artifact/org.apache.spark/spark-core_2.10" TargetMode="External"/><Relationship Id="rId11" Type="http://schemas.openxmlformats.org/officeDocument/2006/relationships/hyperlink" Target="http://spark.apache.org/docs/latest/sql-programming-guide.html" TargetMode="External"/><Relationship Id="rId5" Type="http://schemas.openxmlformats.org/officeDocument/2006/relationships/hyperlink" Target="http://stackoverflow.com/questions/34047332/unresolved-dependency-issue-when-compiling-spark-project-with-sbt" TargetMode="External"/><Relationship Id="rId10" Type="http://schemas.openxmlformats.org/officeDocument/2006/relationships/hyperlink" Target="https://github.com/apache/spark/tree/master/sql/core/src/test/scala/org/apache/spark/sql" TargetMode="External"/><Relationship Id="rId4" Type="http://schemas.openxmlformats.org/officeDocument/2006/relationships/hyperlink" Target="https://trongkhoanguyenblog.wordpress.com/2014/11/27/understand-rdd-operations-transformations-and-actions/" TargetMode="External"/><Relationship Id="rId9" Type="http://schemas.openxmlformats.org/officeDocument/2006/relationships/hyperlink" Target="https://github.com/apache/spark/blob/master/sql/core/src/main/scala/org/apache/spark/sql/functions.scala" TargetMode="External"/><Relationship Id="rId14" Type="http://schemas.openxmlformats.org/officeDocument/2006/relationships/hyperlink" Target="https://dzone.com/articles/access-twitter-rest-api-v11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2114"/>
            <a:ext cx="10515600" cy="55857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 descr="Image result for types of movie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" y="-1"/>
            <a:ext cx="12340044" cy="6958149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60934" y="1205463"/>
            <a:ext cx="108542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 Demi" panose="020E0802020502020306" pitchFamily="34" charset="0"/>
              </a:rPr>
              <a:t>MOVIE TWEETS ANALYSIS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85539" y="4093698"/>
            <a:ext cx="4553244" cy="2482948"/>
          </a:xfrm>
          <a:prstGeom prst="roundRect">
            <a:avLst/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BY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Swetcha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Reddy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Vangala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Pavan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Jakkepalli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Chanikya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Merugu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Sangeetha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Muppidi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30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1853"/>
            <a:ext cx="10515600" cy="1680754"/>
          </a:xfrm>
        </p:spPr>
        <p:txBody>
          <a:bodyPr/>
          <a:lstStyle/>
          <a:p>
            <a:r>
              <a:rPr lang="en-US" b="1" dirty="0" smtClean="0"/>
              <a:t>Output: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18" y="1811383"/>
            <a:ext cx="8863148" cy="46590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4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019"/>
            <a:ext cx="10515600" cy="1384662"/>
          </a:xfrm>
        </p:spPr>
        <p:txBody>
          <a:bodyPr/>
          <a:lstStyle/>
          <a:p>
            <a:r>
              <a:rPr lang="en-US" b="1" dirty="0" smtClean="0"/>
              <a:t>Visualization: </a:t>
            </a:r>
            <a:r>
              <a:rPr lang="en-US" dirty="0" smtClean="0"/>
              <a:t>Bubble Chart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sange\AppData\Local\Microsoft\Windows\INetCacheContent.Word\7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1" y="1515292"/>
            <a:ext cx="7149737" cy="5044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7711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058"/>
            <a:ext cx="10515600" cy="2142308"/>
          </a:xfrm>
        </p:spPr>
        <p:txBody>
          <a:bodyPr/>
          <a:lstStyle/>
          <a:p>
            <a:r>
              <a:rPr lang="en-IN" b="1" dirty="0"/>
              <a:t>Data Frame Query </a:t>
            </a:r>
            <a:r>
              <a:rPr lang="en-IN" b="1" dirty="0" smtClean="0"/>
              <a:t>4:</a:t>
            </a:r>
            <a:r>
              <a:rPr lang="en-IN" dirty="0"/>
              <a:t> </a:t>
            </a:r>
            <a:r>
              <a:rPr lang="en-IN" dirty="0" smtClean="0"/>
              <a:t>Number </a:t>
            </a:r>
            <a:r>
              <a:rPr lang="en-IN" dirty="0"/>
              <a:t>of users who created their twitter accounts </a:t>
            </a:r>
            <a:r>
              <a:rPr lang="en-IN" dirty="0" smtClean="0"/>
              <a:t>in different months.</a:t>
            </a:r>
            <a:endParaRPr lang="en-IN" b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87" y="1637212"/>
            <a:ext cx="8273143" cy="48222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16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870857"/>
            <a:ext cx="7698377" cy="53818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57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7977"/>
            <a:ext cx="10515600" cy="1184366"/>
          </a:xfrm>
        </p:spPr>
        <p:txBody>
          <a:bodyPr/>
          <a:lstStyle/>
          <a:p>
            <a:r>
              <a:rPr lang="en-US" b="1" dirty="0" smtClean="0"/>
              <a:t>Output:</a:t>
            </a:r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9" y="1349829"/>
            <a:ext cx="8743405" cy="487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6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1524000"/>
          </a:xfrm>
        </p:spPr>
        <p:txBody>
          <a:bodyPr/>
          <a:lstStyle/>
          <a:p>
            <a:r>
              <a:rPr lang="en-US" b="1" dirty="0" smtClean="0"/>
              <a:t>Visualization: </a:t>
            </a:r>
            <a:r>
              <a:rPr lang="en-US" dirty="0" smtClean="0"/>
              <a:t>Pyramid 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sange\AppData\Local\Microsoft\Windows\INetCacheContent.Word\9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35" y="1474969"/>
            <a:ext cx="6053455" cy="5180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96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886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/>
              <a:t/>
            </a:r>
            <a:br>
              <a:rPr lang="en-IN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5097"/>
            <a:ext cx="10515600" cy="1550126"/>
          </a:xfrm>
        </p:spPr>
        <p:txBody>
          <a:bodyPr/>
          <a:lstStyle/>
          <a:p>
            <a:r>
              <a:rPr lang="en-IN" b="1" dirty="0"/>
              <a:t>Hashtags Query 5</a:t>
            </a:r>
            <a:r>
              <a:rPr lang="en-IN" b="1" dirty="0" smtClean="0"/>
              <a:t>:</a:t>
            </a:r>
            <a:r>
              <a:rPr lang="en-IN" b="1" dirty="0"/>
              <a:t> </a:t>
            </a:r>
            <a:endParaRPr lang="en-US" dirty="0"/>
          </a:p>
          <a:p>
            <a:r>
              <a:rPr lang="en-IN" dirty="0"/>
              <a:t>Considers the both hashtag file and text file, prints the hashtags that are in common.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1" y="1876356"/>
            <a:ext cx="7768046" cy="42383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89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3441"/>
            <a:ext cx="10515600" cy="731520"/>
          </a:xfrm>
        </p:spPr>
        <p:txBody>
          <a:bodyPr/>
          <a:lstStyle/>
          <a:p>
            <a:r>
              <a:rPr lang="en-US" b="1" dirty="0" smtClean="0"/>
              <a:t>Output: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6501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1166949"/>
          </a:xfrm>
        </p:spPr>
        <p:txBody>
          <a:bodyPr/>
          <a:lstStyle/>
          <a:p>
            <a:r>
              <a:rPr lang="en-IN" b="1" dirty="0"/>
              <a:t>Twitter API Query </a:t>
            </a:r>
            <a:r>
              <a:rPr lang="en-IN" b="1" dirty="0" smtClean="0"/>
              <a:t>6:</a:t>
            </a:r>
            <a:r>
              <a:rPr lang="en-US" dirty="0" smtClean="0"/>
              <a:t> Count of tweets done in different countries.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03953"/>
            <a:ext cx="7437120" cy="46007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15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892"/>
            <a:ext cx="10515600" cy="1994262"/>
          </a:xfrm>
        </p:spPr>
        <p:txBody>
          <a:bodyPr/>
          <a:lstStyle/>
          <a:p>
            <a:r>
              <a:rPr lang="en-US" b="1" dirty="0" smtClean="0"/>
              <a:t>Output: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4" y="1598023"/>
            <a:ext cx="6680109" cy="46590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276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AND FLOW: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06" y="975361"/>
            <a:ext cx="7184571" cy="5277394"/>
          </a:xfrm>
        </p:spPr>
      </p:pic>
    </p:spTree>
    <p:extLst>
      <p:ext uri="{BB962C8B-B14F-4D97-AF65-F5344CB8AC3E}">
        <p14:creationId xmlns="" xmlns:p14="http://schemas.microsoft.com/office/powerpoint/2010/main" val="12442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6023"/>
            <a:ext cx="10515600" cy="1663337"/>
          </a:xfrm>
        </p:spPr>
        <p:txBody>
          <a:bodyPr/>
          <a:lstStyle/>
          <a:p>
            <a:r>
              <a:rPr lang="en-US" b="1" dirty="0" smtClean="0"/>
              <a:t>Visualization:</a:t>
            </a:r>
            <a:r>
              <a:rPr lang="en-US" dirty="0" smtClean="0"/>
              <a:t> World Map</a:t>
            </a:r>
          </a:p>
          <a:p>
            <a:endParaRPr lang="en-US" dirty="0" smtClean="0"/>
          </a:p>
        </p:txBody>
      </p:sp>
      <p:pic>
        <p:nvPicPr>
          <p:cNvPr id="4" name="Picture 3" descr="C:\Users\sange\AppData\Local\Microsoft\Windows\INetCacheContent.Word\11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77" y="1924595"/>
            <a:ext cx="6871063" cy="4380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8024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437847"/>
            <a:ext cx="8534400" cy="1507067"/>
          </a:xfrm>
        </p:spPr>
        <p:txBody>
          <a:bodyPr/>
          <a:lstStyle/>
          <a:p>
            <a:r>
              <a:rPr lang="en-US" b="1" dirty="0" smtClean="0"/>
              <a:t>REFERENCES: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258" y="2026920"/>
            <a:ext cx="8534400" cy="361526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u="sng" dirty="0">
                <a:hlinkClick r:id="rId2"/>
              </a:rPr>
              <a:t>https://www.supergloo.com/fieldnotes/apache-spark-examples-of-transformations/</a:t>
            </a:r>
            <a:endParaRPr lang="en-US" dirty="0"/>
          </a:p>
          <a:p>
            <a:r>
              <a:rPr lang="en-US" u="sng" dirty="0">
                <a:hlinkClick r:id="rId3"/>
              </a:rPr>
              <a:t>http://public-repo-1.hortonworks.com/hdp-win-alpha/winutils.exe</a:t>
            </a:r>
            <a:endParaRPr lang="en-US" dirty="0"/>
          </a:p>
          <a:p>
            <a:r>
              <a:rPr lang="en-US" u="sng" dirty="0">
                <a:hlinkClick r:id="rId4"/>
              </a:rPr>
              <a:t>https://trongkhoanguyenblog.wordpress.com/2014/11/27/understand-rdd-operations-transformations-and-actions/</a:t>
            </a:r>
            <a:endParaRPr lang="en-US" dirty="0"/>
          </a:p>
          <a:p>
            <a:r>
              <a:rPr lang="en-US" u="sng" dirty="0">
                <a:hlinkClick r:id="rId5"/>
              </a:rPr>
              <a:t>http://stackoverflow.com/questions/34047332/unresolved-dependency-issue-when-compiling-spark-project-with-sbt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6"/>
              </a:rPr>
              <a:t>https://mvnrepository.com/artifact/org.apache.spark/spark-core_2.10</a:t>
            </a:r>
            <a:endParaRPr lang="en-US" dirty="0"/>
          </a:p>
          <a:p>
            <a:r>
              <a:rPr lang="en-US" u="sng" dirty="0">
                <a:hlinkClick r:id="rId7"/>
              </a:rPr>
              <a:t>https://github.com/apache/spark/blob/master/sql/core/src/main/scala/org/apache/spark/sql/SQLContext.scala</a:t>
            </a:r>
            <a:endParaRPr lang="en-US" dirty="0"/>
          </a:p>
          <a:p>
            <a:r>
              <a:rPr lang="en-US" u="sng" dirty="0">
                <a:hlinkClick r:id="rId8"/>
              </a:rPr>
              <a:t>https://www.infoq.com/articles/apache-spark-sql</a:t>
            </a:r>
            <a:endParaRPr lang="en-US" dirty="0"/>
          </a:p>
          <a:p>
            <a:r>
              <a:rPr lang="en-US" u="sng" dirty="0">
                <a:hlinkClick r:id="rId9"/>
              </a:rPr>
              <a:t>https://github.com/apache/spark/blob/master/sql/core/src/main/scala/org/apache/spark/sql/functions.scala</a:t>
            </a:r>
            <a:endParaRPr lang="en-US" dirty="0"/>
          </a:p>
          <a:p>
            <a:r>
              <a:rPr lang="en-US" u="sng" dirty="0">
                <a:hlinkClick r:id="rId10"/>
              </a:rPr>
              <a:t>https://github.com/apache/spark/tree/master/sql/core/src/test/scala/org/apache/spark/sql</a:t>
            </a:r>
            <a:endParaRPr lang="en-US" dirty="0"/>
          </a:p>
          <a:p>
            <a:r>
              <a:rPr lang="en-US" u="sng" dirty="0">
                <a:hlinkClick r:id="rId11"/>
              </a:rPr>
              <a:t>http://spark.apache.org/docs/latest/sql-programming-guide.html</a:t>
            </a:r>
            <a:endParaRPr lang="en-US" dirty="0"/>
          </a:p>
          <a:p>
            <a:r>
              <a:rPr lang="en-US" u="sng" dirty="0">
                <a:hlinkClick r:id="rId12"/>
              </a:rPr>
              <a:t>http://www.agildata.com/apache-spark-rdd-vs-dataframe-vs-dataset/</a:t>
            </a:r>
            <a:endParaRPr lang="en-US" dirty="0"/>
          </a:p>
          <a:p>
            <a:r>
              <a:rPr lang="en-US" u="sng" dirty="0">
                <a:hlinkClick r:id="rId13"/>
              </a:rPr>
              <a:t>https://mvnrepository.com/artifact/org.apache.spark</a:t>
            </a:r>
            <a:endParaRPr lang="en-US" dirty="0"/>
          </a:p>
          <a:p>
            <a:r>
              <a:rPr lang="en-IN" u="sng" dirty="0">
                <a:hlinkClick r:id="rId14"/>
              </a:rPr>
              <a:t>https://dzone.com/articles/access-twitter-rest-api-v11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918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st_a_question_10_08_08_pc_pro_m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365502" cy="6857999"/>
          </a:xfrm>
        </p:spPr>
      </p:pic>
      <p:sp>
        <p:nvSpPr>
          <p:cNvPr id="5" name="TextBox 4"/>
          <p:cNvSpPr txBox="1"/>
          <p:nvPr/>
        </p:nvSpPr>
        <p:spPr>
          <a:xfrm>
            <a:off x="618978" y="900332"/>
            <a:ext cx="59365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THANKYOU….</a:t>
            </a:r>
          </a:p>
          <a:p>
            <a:endParaRPr lang="en-US" sz="4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ANY QUERIES??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21920"/>
            <a:ext cx="10364451" cy="82119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74893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Query1: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 of the tweets on Foreign movies, South Indian Movies and North Indian Movies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95" y="2020389"/>
            <a:ext cx="8952410" cy="44065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97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6023"/>
            <a:ext cx="10515600" cy="92310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454331"/>
            <a:ext cx="9056915" cy="46833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1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263"/>
            <a:ext cx="10515600" cy="2987040"/>
          </a:xfrm>
        </p:spPr>
        <p:txBody>
          <a:bodyPr/>
          <a:lstStyle/>
          <a:p>
            <a:r>
              <a:rPr lang="en-US" b="1" dirty="0" smtClean="0"/>
              <a:t>Visualization:</a:t>
            </a:r>
            <a:r>
              <a:rPr lang="en-US" dirty="0" smtClean="0"/>
              <a:t> Bar Chart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7010" y="2205204"/>
            <a:ext cx="7968342" cy="41017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83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129757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Query2: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umber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users searching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movies like animated , thriller, comedy and horror.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1175657"/>
            <a:ext cx="9109166" cy="48626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48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091"/>
            <a:ext cx="10515600" cy="1654629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03" y="1524000"/>
            <a:ext cx="8429898" cy="47635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98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185"/>
            <a:ext cx="10515600" cy="1506582"/>
          </a:xfrm>
        </p:spPr>
        <p:txBody>
          <a:bodyPr/>
          <a:lstStyle/>
          <a:p>
            <a:r>
              <a:rPr lang="en-US" b="1" dirty="0" smtClean="0"/>
              <a:t>Visualization: </a:t>
            </a:r>
            <a:r>
              <a:rPr lang="en-US" dirty="0" smtClean="0"/>
              <a:t>Pie Chart</a:t>
            </a:r>
          </a:p>
          <a:p>
            <a:endParaRPr lang="en-US" dirty="0"/>
          </a:p>
        </p:txBody>
      </p:sp>
      <p:pic>
        <p:nvPicPr>
          <p:cNvPr id="4" name="Picture 3" descr="C:\Users\sange\AppData\Local\Microsoft\Windows\INetCacheContent.Word\5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2" y="1715589"/>
            <a:ext cx="8708571" cy="4975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8282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7349"/>
            <a:ext cx="10515600" cy="1515291"/>
          </a:xfrm>
        </p:spPr>
        <p:txBody>
          <a:bodyPr/>
          <a:lstStyle/>
          <a:p>
            <a:r>
              <a:rPr lang="en-US" b="1" dirty="0" smtClean="0"/>
              <a:t>Query3: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movie (horror, comedy, animated, thriller)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the highest number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tweets.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8" y="1538424"/>
            <a:ext cx="8011886" cy="47959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49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149</TotalTime>
  <Words>168</Words>
  <Application>Microsoft Office PowerPoint</Application>
  <PresentationFormat>Custom</PresentationFormat>
  <Paragraphs>50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Slice</vt:lpstr>
      <vt:lpstr>Slide 1</vt:lpstr>
      <vt:lpstr>Tools Used AND FLOW:</vt:lpstr>
      <vt:lpstr>QUERIES: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  </vt:lpstr>
      <vt:lpstr>Slide 17</vt:lpstr>
      <vt:lpstr>Slide 18</vt:lpstr>
      <vt:lpstr>Slide 19</vt:lpstr>
      <vt:lpstr>Slide 20</vt:lpstr>
      <vt:lpstr>REFERENCES:</vt:lpstr>
      <vt:lpstr>Slide 22</vt:lpstr>
    </vt:vector>
  </TitlesOfParts>
  <Company>UMKC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svhx8</dc:creator>
  <cp:lastModifiedBy>SWETCHA</cp:lastModifiedBy>
  <cp:revision>18</cp:revision>
  <dcterms:created xsi:type="dcterms:W3CDTF">2016-12-06T00:11:41Z</dcterms:created>
  <dcterms:modified xsi:type="dcterms:W3CDTF">2017-12-25T21:27:00Z</dcterms:modified>
</cp:coreProperties>
</file>