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CD0D0"/>
    <a:srgbClr val="F9D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BA0-6DBD-40BE-A791-D4F6BA1F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39D6C-3715-48B1-BE20-56A112B7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D489-ACE1-4782-88F5-6588C8F4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20A0-5211-4088-A89F-873D661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E681-01C6-4C5D-9AC9-2295EB56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6AD3-E0BD-43E0-9E80-A2784677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53325-C196-4920-A3E2-806EC7D54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84C9-859A-4DF4-936B-46F4135E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E057-A515-44B0-861B-6EA1D79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D3FB-BA1A-417E-A97D-B717A888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2ECCF-34D0-4512-BA5D-F8040D753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1901-664C-4A67-B0E1-CCCC69FE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6345-3F83-4B0A-B9E3-372186E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C057-981B-4E46-8665-94917862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F01D-3CCF-4CAD-9A17-3B0DEFA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C71E-52E8-4C53-A1DD-221FD51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880C-C047-4815-8AAA-19902346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9205-0C19-44C9-8CE0-A0F1A25A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EA72-AF59-4BAE-AC6D-6E9F1DCE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AD5D-53B2-4D7A-A1CC-828CA3EE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B096-E38E-4332-B0C6-D0FCA01B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FACA-DA12-4FE5-A219-2C0C96C4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84F7-7713-4805-88CE-93A947F0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7889-CA96-49FF-8E88-3E12CF28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D184-072B-4854-805C-48600614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4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25A6-5A2D-402A-B4F3-89AF56D0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531B-D96C-4A83-9DCD-347E2F8B5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F1AC-4C0F-4E21-A264-1F24C935D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63B55-7549-45B1-B228-E0C506B8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4D4D-1BC4-492C-BF1C-D95A5240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940A5-0792-426C-8998-8384BAC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497-719B-4049-84ED-AEC1354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1ACF4-F440-4BAC-84C5-09CBE0B8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04872-05D8-4E84-8BDB-771684DF0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5F3DC-8EC8-4BFB-AE70-9932B2A47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F4F44-EA3B-443B-BEAB-87A52F964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80915-7EE7-4603-83F0-59246971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EF8E0-6E35-4717-A86A-6AFE277C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6F306-F93C-41F2-ACCC-CC9ADF83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5DB4-3870-4B8B-A7A7-57A2F2EF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78187-A97E-49D3-8E4B-A8B4B276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30A4-291A-4BC4-AA0B-34549C05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86DA-1EE7-46A2-AC51-3F90ECE8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89267-A404-4A28-B194-8D6E5B02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3A61A-7FAB-44D6-8136-78E1E006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15A1-D324-43A7-A4CD-F6D40C22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0519-EDBD-41F6-AF74-B8AE4E1E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A3D5-5976-4EFA-A796-B5DC3CC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E6D3A-14F7-4F27-8AD1-EF45153E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10DA6-203F-4E03-9297-475267B4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6034-DFF7-444B-A4EC-972BE3D7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3BB09-781B-489A-88AB-A3C80545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C071-7610-4ADA-B5A3-E98190BE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68EA7-69A8-408D-8FAE-FB2992CF0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DDA0B-5422-4093-B58E-FAB545663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C486-47F5-4944-9C01-4680C86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7570-4FCB-4ADC-9422-393F6560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CF1AB-2D17-4F99-BA3E-9D927A64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3755E-46F0-4A74-A2D8-460B9B33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76E8-61E2-43C9-B3AC-BA2B116D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09DFE-48DE-4152-981C-5F47A1968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1326-BEA6-4559-AEDF-35634BE1878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0CB4-FAE1-41B1-8C47-8660E5217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A26F-DD1A-4EAD-B0C0-1C938778D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FC44-D0BE-46C6-ACB7-23E69049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0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489B-9915-40D9-BF51-F86CD890B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Yoospots</a:t>
            </a:r>
            <a:r>
              <a:rPr lang="en-US" dirty="0"/>
              <a:t> in Image Advertising with Interactive Hotspots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9928C-3B9A-4BB2-89C2-F37BB7F0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		        Shalin</a:t>
            </a:r>
          </a:p>
          <a:p>
            <a:r>
              <a:rPr lang="en-US" dirty="0"/>
              <a:t>			</a:t>
            </a:r>
            <a:r>
              <a:rPr lang="en-US" dirty="0" err="1"/>
              <a:t>Khushbu</a:t>
            </a:r>
            <a:endParaRPr lang="en-US" dirty="0"/>
          </a:p>
          <a:p>
            <a:r>
              <a:rPr lang="en-US" dirty="0"/>
              <a:t>			    </a:t>
            </a:r>
            <a:r>
              <a:rPr lang="en-US" dirty="0" err="1"/>
              <a:t>Shwechcha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9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AFA3D72-8366-4AB0-97C7-AA6E4C8873FF}"/>
              </a:ext>
            </a:extLst>
          </p:cNvPr>
          <p:cNvGrpSpPr/>
          <p:nvPr/>
        </p:nvGrpSpPr>
        <p:grpSpPr>
          <a:xfrm>
            <a:off x="1053656" y="3707529"/>
            <a:ext cx="2491411" cy="2779644"/>
            <a:chOff x="1020415" y="3617842"/>
            <a:chExt cx="2365513" cy="277964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2A3BD3-3BD6-4104-8BDA-B645FBFC6303}"/>
                </a:ext>
              </a:extLst>
            </p:cNvPr>
            <p:cNvSpPr/>
            <p:nvPr/>
          </p:nvSpPr>
          <p:spPr>
            <a:xfrm>
              <a:off x="1020415" y="3617842"/>
              <a:ext cx="2365513" cy="2779644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Admin</a:t>
              </a:r>
            </a:p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bg2">
                      <a:lumMod val="25000"/>
                    </a:schemeClr>
                  </a:solidFill>
                </a:rPr>
                <a:t>AngularJs</a:t>
              </a:r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</a:p>
          </p:txBody>
        </p:sp>
        <p:pic>
          <p:nvPicPr>
            <p:cNvPr id="21" name="Picture 20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236C2995-9009-4F1A-A8D7-287FC6CE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3866" y="5493026"/>
              <a:ext cx="758687" cy="75868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AA09C3-5540-4CB7-86E4-1EBA876C20AE}"/>
              </a:ext>
            </a:extLst>
          </p:cNvPr>
          <p:cNvGrpSpPr/>
          <p:nvPr/>
        </p:nvGrpSpPr>
        <p:grpSpPr>
          <a:xfrm>
            <a:off x="1043189" y="768444"/>
            <a:ext cx="2491411" cy="5596172"/>
            <a:chOff x="1033670" y="728870"/>
            <a:chExt cx="1921565" cy="448874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D18C38E-47FC-4D26-B3C7-807CA94A2806}"/>
                </a:ext>
              </a:extLst>
            </p:cNvPr>
            <p:cNvSpPr/>
            <p:nvPr/>
          </p:nvSpPr>
          <p:spPr>
            <a:xfrm>
              <a:off x="1033670" y="728870"/>
              <a:ext cx="1921565" cy="2014330"/>
            </a:xfrm>
            <a:prstGeom prst="round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User</a:t>
              </a:r>
            </a:p>
          </p:txBody>
        </p:sp>
        <p:pic>
          <p:nvPicPr>
            <p:cNvPr id="17" name="Picture 1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AA34B01-7562-44E0-BE3B-15A6D733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0" y="4590445"/>
              <a:ext cx="616300" cy="627172"/>
            </a:xfrm>
            <a:prstGeom prst="rect">
              <a:avLst/>
            </a:prstGeom>
            <a:grpFill/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018AFA-E78C-4FD1-AFD0-49EE29B6BBE4}"/>
              </a:ext>
            </a:extLst>
          </p:cNvPr>
          <p:cNvGrpSpPr/>
          <p:nvPr/>
        </p:nvGrpSpPr>
        <p:grpSpPr>
          <a:xfrm>
            <a:off x="4700180" y="2024088"/>
            <a:ext cx="3240129" cy="2821059"/>
            <a:chOff x="3246743" y="1475959"/>
            <a:chExt cx="4701209" cy="282105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644042E-2C5C-41FD-8700-465AB77F7CB8}"/>
                </a:ext>
              </a:extLst>
            </p:cNvPr>
            <p:cNvSpPr/>
            <p:nvPr/>
          </p:nvSpPr>
          <p:spPr>
            <a:xfrm>
              <a:off x="3246743" y="1475959"/>
              <a:ext cx="4701209" cy="28210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(Node.js)</a:t>
              </a:r>
            </a:p>
          </p:txBody>
        </p:sp>
        <p:pic>
          <p:nvPicPr>
            <p:cNvPr id="24" name="Picture 23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86D274C6-5C0B-4684-A4C0-E39485C6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301" y="1586948"/>
              <a:ext cx="1514161" cy="7851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7D7487-2914-4BD4-89E2-EC6BBC97CCA1}"/>
              </a:ext>
            </a:extLst>
          </p:cNvPr>
          <p:cNvGrpSpPr/>
          <p:nvPr/>
        </p:nvGrpSpPr>
        <p:grpSpPr>
          <a:xfrm>
            <a:off x="9261185" y="2032269"/>
            <a:ext cx="2365514" cy="2590802"/>
            <a:chOff x="9630966" y="2623929"/>
            <a:chExt cx="2365514" cy="2590802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2A49A352-A786-4BEC-ACF3-7E99D89567A2}"/>
                </a:ext>
              </a:extLst>
            </p:cNvPr>
            <p:cNvSpPr/>
            <p:nvPr/>
          </p:nvSpPr>
          <p:spPr>
            <a:xfrm>
              <a:off x="9630966" y="2623929"/>
              <a:ext cx="2365514" cy="2590802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Database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0CD0FC9-0D9B-4E59-9AE2-8CEFF9863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01" y="4427054"/>
              <a:ext cx="697084" cy="758687"/>
            </a:xfrm>
            <a:prstGeom prst="rect">
              <a:avLst/>
            </a:prstGeom>
          </p:spPr>
        </p:pic>
      </p:grp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944F221A-1511-4300-9025-938A86118AF1}"/>
              </a:ext>
            </a:extLst>
          </p:cNvPr>
          <p:cNvSpPr/>
          <p:nvPr/>
        </p:nvSpPr>
        <p:spPr>
          <a:xfrm>
            <a:off x="7940309" y="3327670"/>
            <a:ext cx="1320876" cy="295790"/>
          </a:xfrm>
          <a:prstGeom prst="left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Up 34">
            <a:extLst>
              <a:ext uri="{FF2B5EF4-FFF2-40B4-BE49-F238E27FC236}">
                <a16:creationId xmlns:a16="http://schemas.microsoft.com/office/drawing/2014/main" id="{7DE3A28F-48E6-4CC5-96E5-02D90939D712}"/>
              </a:ext>
            </a:extLst>
          </p:cNvPr>
          <p:cNvSpPr/>
          <p:nvPr/>
        </p:nvSpPr>
        <p:spPr>
          <a:xfrm>
            <a:off x="3525081" y="4845147"/>
            <a:ext cx="2996115" cy="504409"/>
          </a:xfrm>
          <a:prstGeom prst="leftUp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D75B46FD-A43A-4648-BC0A-F70FC736ED61}"/>
              </a:ext>
            </a:extLst>
          </p:cNvPr>
          <p:cNvSpPr/>
          <p:nvPr/>
        </p:nvSpPr>
        <p:spPr>
          <a:xfrm>
            <a:off x="3551671" y="2457927"/>
            <a:ext cx="1148509" cy="280950"/>
          </a:xfrm>
          <a:prstGeom prst="left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A8D9F397-2DCA-47E9-B9BB-96F524C1D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6353" y="1112175"/>
            <a:ext cx="914400" cy="914400"/>
          </a:xfrm>
          <a:prstGeom prst="rect">
            <a:avLst/>
          </a:prstGeom>
        </p:spPr>
      </p:pic>
      <p:pic>
        <p:nvPicPr>
          <p:cNvPr id="42" name="Graphic 41" descr="Lecturer">
            <a:extLst>
              <a:ext uri="{FF2B5EF4-FFF2-40B4-BE49-F238E27FC236}">
                <a16:creationId xmlns:a16="http://schemas.microsoft.com/office/drawing/2014/main" id="{26D1AE93-1509-4253-A024-196D991D06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8920" y="3870179"/>
            <a:ext cx="914400" cy="914400"/>
          </a:xfrm>
          <a:prstGeom prst="rect">
            <a:avLst/>
          </a:prstGeom>
        </p:spPr>
      </p:pic>
      <p:pic>
        <p:nvPicPr>
          <p:cNvPr id="44" name="Graphic 43" descr="Database">
            <a:extLst>
              <a:ext uri="{FF2B5EF4-FFF2-40B4-BE49-F238E27FC236}">
                <a16:creationId xmlns:a16="http://schemas.microsoft.com/office/drawing/2014/main" id="{26AEA03B-0B70-4129-A6E2-65AF0433C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4021" y="2928511"/>
            <a:ext cx="469125" cy="469125"/>
          </a:xfrm>
          <a:prstGeom prst="rect">
            <a:avLst/>
          </a:prstGeom>
        </p:spPr>
      </p:pic>
      <p:pic>
        <p:nvPicPr>
          <p:cNvPr id="46" name="Graphic 45" descr="Document">
            <a:extLst>
              <a:ext uri="{FF2B5EF4-FFF2-40B4-BE49-F238E27FC236}">
                <a16:creationId xmlns:a16="http://schemas.microsoft.com/office/drawing/2014/main" id="{53BEF511-AC34-4AF2-B4F8-2038896998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2094" y="2877796"/>
            <a:ext cx="449874" cy="449874"/>
          </a:xfrm>
          <a:prstGeom prst="rect">
            <a:avLst/>
          </a:prstGeom>
        </p:spPr>
      </p:pic>
      <p:pic>
        <p:nvPicPr>
          <p:cNvPr id="52" name="Graphic 51" descr="Gears">
            <a:extLst>
              <a:ext uri="{FF2B5EF4-FFF2-40B4-BE49-F238E27FC236}">
                <a16:creationId xmlns:a16="http://schemas.microsoft.com/office/drawing/2014/main" id="{AC26D0BD-1D90-4850-8EAB-AD6016A414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1950" y="2204935"/>
            <a:ext cx="574267" cy="574267"/>
          </a:xfrm>
          <a:prstGeom prst="rect">
            <a:avLst/>
          </a:prstGeom>
        </p:spPr>
      </p:pic>
      <p:pic>
        <p:nvPicPr>
          <p:cNvPr id="54" name="Graphic 53" descr="Calculator">
            <a:extLst>
              <a:ext uri="{FF2B5EF4-FFF2-40B4-BE49-F238E27FC236}">
                <a16:creationId xmlns:a16="http://schemas.microsoft.com/office/drawing/2014/main" id="{0FF441B8-DE25-4FA6-B18C-298ED3EA9D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32702" y="4097669"/>
            <a:ext cx="574267" cy="5742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2DDE422-EF9A-45EA-9B8E-FCC90C9BC7B6}"/>
              </a:ext>
            </a:extLst>
          </p:cNvPr>
          <p:cNvSpPr/>
          <p:nvPr/>
        </p:nvSpPr>
        <p:spPr>
          <a:xfrm>
            <a:off x="4649721" y="0"/>
            <a:ext cx="374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2136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ED3EF-3F65-4A72-9889-1E0DA58DDD1A}"/>
              </a:ext>
            </a:extLst>
          </p:cNvPr>
          <p:cNvSpPr/>
          <p:nvPr/>
        </p:nvSpPr>
        <p:spPr>
          <a:xfrm>
            <a:off x="4584396" y="43577"/>
            <a:ext cx="2803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Dataflow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93D38-5923-483E-B937-186F05D35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14" y="820741"/>
            <a:ext cx="4975702" cy="36221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1566F9-9EF6-428F-9254-3F2636E40E8A}"/>
              </a:ext>
            </a:extLst>
          </p:cNvPr>
          <p:cNvSpPr/>
          <p:nvPr/>
        </p:nvSpPr>
        <p:spPr>
          <a:xfrm>
            <a:off x="8186212" y="2002346"/>
            <a:ext cx="971040" cy="50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096DD-5FC5-43FE-8E9D-DFDB6C9456A9}"/>
              </a:ext>
            </a:extLst>
          </p:cNvPr>
          <p:cNvSpPr/>
          <p:nvPr/>
        </p:nvSpPr>
        <p:spPr>
          <a:xfrm>
            <a:off x="9601865" y="2002346"/>
            <a:ext cx="1179444" cy="50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8B866-1551-4B1F-96D1-E140013E136B}"/>
              </a:ext>
            </a:extLst>
          </p:cNvPr>
          <p:cNvSpPr/>
          <p:nvPr/>
        </p:nvSpPr>
        <p:spPr>
          <a:xfrm>
            <a:off x="9023004" y="2631824"/>
            <a:ext cx="836792" cy="50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pic>
        <p:nvPicPr>
          <p:cNvPr id="14" name="Picture 13" descr="A picture containing person&#10;&#10;Description generated with high confidence">
            <a:extLst>
              <a:ext uri="{FF2B5EF4-FFF2-40B4-BE49-F238E27FC236}">
                <a16:creationId xmlns:a16="http://schemas.microsoft.com/office/drawing/2014/main" id="{7F7C02AD-7320-4DC9-A273-4FECFA250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6" y="4283233"/>
            <a:ext cx="1783866" cy="1783866"/>
          </a:xfrm>
          <a:prstGeom prst="rect">
            <a:avLst/>
          </a:prstGeom>
        </p:spPr>
      </p:pic>
      <p:pic>
        <p:nvPicPr>
          <p:cNvPr id="16" name="Picture 15" descr="A close up of a box&#10;&#10;Description generated with high confidence">
            <a:extLst>
              <a:ext uri="{FF2B5EF4-FFF2-40B4-BE49-F238E27FC236}">
                <a16:creationId xmlns:a16="http://schemas.microsoft.com/office/drawing/2014/main" id="{72984C67-E075-4D2A-8FAB-834DA246A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24" y="2810130"/>
            <a:ext cx="2857500" cy="2143125"/>
          </a:xfrm>
          <a:prstGeom prst="rect">
            <a:avLst/>
          </a:prstGeom>
        </p:spPr>
      </p:pic>
      <p:pic>
        <p:nvPicPr>
          <p:cNvPr id="18" name="Picture 1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7860A1C-BCBB-43AF-91CC-7684C2A8B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4" y="1464572"/>
            <a:ext cx="1399997" cy="1424402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F81BE9DA-1468-4535-8F98-B024D1293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00" y="4473068"/>
            <a:ext cx="1443991" cy="20020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9C235E-3701-4606-878A-440B0565DF29}"/>
              </a:ext>
            </a:extLst>
          </p:cNvPr>
          <p:cNvSpPr/>
          <p:nvPr/>
        </p:nvSpPr>
        <p:spPr>
          <a:xfrm>
            <a:off x="776328" y="2858831"/>
            <a:ext cx="15071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E1D0A2-3CDE-45A4-922F-98A43194FBC5}"/>
              </a:ext>
            </a:extLst>
          </p:cNvPr>
          <p:cNvSpPr/>
          <p:nvPr/>
        </p:nvSpPr>
        <p:spPr>
          <a:xfrm>
            <a:off x="799864" y="5945760"/>
            <a:ext cx="15904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Admin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904910-F613-492E-B85E-4FB6EF364049}"/>
              </a:ext>
            </a:extLst>
          </p:cNvPr>
          <p:cNvSpPr/>
          <p:nvPr/>
        </p:nvSpPr>
        <p:spPr>
          <a:xfrm>
            <a:off x="4435925" y="4766215"/>
            <a:ext cx="15501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92168-5DE3-4C04-8177-814C7B2C1BED}"/>
              </a:ext>
            </a:extLst>
          </p:cNvPr>
          <p:cNvSpPr/>
          <p:nvPr/>
        </p:nvSpPr>
        <p:spPr>
          <a:xfrm>
            <a:off x="8897184" y="3693927"/>
            <a:ext cx="14093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Cloud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2BC8D3-BFFA-45F3-AC13-5ED6D487E3BF}"/>
              </a:ext>
            </a:extLst>
          </p:cNvPr>
          <p:cNvCxnSpPr>
            <a:cxnSpLocks/>
          </p:cNvCxnSpPr>
          <p:nvPr/>
        </p:nvCxnSpPr>
        <p:spPr>
          <a:xfrm flipV="1">
            <a:off x="6096000" y="2994991"/>
            <a:ext cx="1391478" cy="698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005E68-2D4D-44D1-9770-83BF25DDA58A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83730" y="5474101"/>
            <a:ext cx="2627280" cy="27734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DE5228D-1598-40ED-AFC4-A3D0CACD751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175837" y="2113001"/>
            <a:ext cx="2888237" cy="6971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D7B510E-0AC7-4A96-AC78-84F228ED2742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7015671" y="3669440"/>
            <a:ext cx="268700" cy="38780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AEF08DA-19F6-4C05-95B5-3BC27AECA6EB}"/>
              </a:ext>
            </a:extLst>
          </p:cNvPr>
          <p:cNvSpPr txBox="1"/>
          <p:nvPr/>
        </p:nvSpPr>
        <p:spPr>
          <a:xfrm>
            <a:off x="2283472" y="1441271"/>
            <a:ext cx="271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to recognize </a:t>
            </a:r>
          </a:p>
          <a:p>
            <a:r>
              <a:rPr lang="en-US" dirty="0"/>
              <a:t>Ambassador(s) and Logo(s)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04782-5B44-41D3-94C5-5D46DA403393}"/>
              </a:ext>
            </a:extLst>
          </p:cNvPr>
          <p:cNvSpPr txBox="1"/>
          <p:nvPr/>
        </p:nvSpPr>
        <p:spPr>
          <a:xfrm>
            <a:off x="2566822" y="581028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Model</a:t>
            </a:r>
          </a:p>
          <a:p>
            <a:r>
              <a:rPr lang="en-US" dirty="0"/>
              <a:t>Add Inputs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5BAF80-3A82-4972-BB4D-B46CCAB4D022}"/>
              </a:ext>
            </a:extLst>
          </p:cNvPr>
          <p:cNvSpPr txBox="1"/>
          <p:nvPr/>
        </p:nvSpPr>
        <p:spPr>
          <a:xfrm>
            <a:off x="5626617" y="5815438"/>
            <a:ext cx="327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Ambassadors, Logos and Ads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612624-BA10-4449-8AE1-58BE0888A894}"/>
              </a:ext>
            </a:extLst>
          </p:cNvPr>
          <p:cNvSpPr txBox="1"/>
          <p:nvPr/>
        </p:nvSpPr>
        <p:spPr>
          <a:xfrm>
            <a:off x="5723594" y="2139902"/>
            <a:ext cx="253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Modals</a:t>
            </a:r>
          </a:p>
          <a:p>
            <a:r>
              <a:rPr lang="en-US" dirty="0"/>
              <a:t>Create Inputs</a:t>
            </a:r>
          </a:p>
          <a:p>
            <a:r>
              <a:rPr lang="en-US" dirty="0"/>
              <a:t>Identify Concepts </a:t>
            </a:r>
          </a:p>
        </p:txBody>
      </p:sp>
    </p:spTree>
    <p:extLst>
      <p:ext uri="{BB962C8B-B14F-4D97-AF65-F5344CB8AC3E}">
        <p14:creationId xmlns:p14="http://schemas.microsoft.com/office/powerpoint/2010/main" val="96766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841-361E-4F77-87BB-059CD53A0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29"/>
            <a:ext cx="10515600" cy="5210056"/>
          </a:xfrm>
        </p:spPr>
        <p:txBody>
          <a:bodyPr/>
          <a:lstStyle/>
          <a:p>
            <a:r>
              <a:rPr lang="en-US" dirty="0"/>
              <a:t>Easy to use over any application</a:t>
            </a:r>
          </a:p>
          <a:p>
            <a:r>
              <a:rPr lang="en-US" dirty="0"/>
              <a:t>Admin can configure suggestion and Advertise according parameters like Time, Frequency, Domain</a:t>
            </a:r>
          </a:p>
          <a:p>
            <a:r>
              <a:rPr lang="en-US" dirty="0"/>
              <a:t>Quick response </a:t>
            </a:r>
          </a:p>
          <a:p>
            <a:r>
              <a:rPr lang="en-US" dirty="0"/>
              <a:t>All kinds of Ads supported (Video, Audio, Image, Text, Weblink)</a:t>
            </a:r>
          </a:p>
          <a:p>
            <a:r>
              <a:rPr lang="en-US" dirty="0"/>
              <a:t>Precision can raise to more than 95% with proper model training</a:t>
            </a:r>
          </a:p>
          <a:p>
            <a:r>
              <a:rPr lang="en-US" dirty="0"/>
              <a:t>Analyze data </a:t>
            </a:r>
            <a:r>
              <a:rPr lang="en-US"/>
              <a:t>for current and </a:t>
            </a:r>
            <a:r>
              <a:rPr lang="en-US" dirty="0"/>
              <a:t>future </a:t>
            </a:r>
            <a:r>
              <a:rPr lang="en-US"/>
              <a:t>Ads priority </a:t>
            </a:r>
            <a:endParaRPr lang="en-US" dirty="0"/>
          </a:p>
          <a:p>
            <a:r>
              <a:rPr lang="en-US" dirty="0"/>
              <a:t>Easily scalable </a:t>
            </a:r>
          </a:p>
          <a:p>
            <a:pPr lvl="1"/>
            <a:r>
              <a:rPr lang="en-US" dirty="0"/>
              <a:t>For newly register companies </a:t>
            </a:r>
          </a:p>
          <a:p>
            <a:pPr lvl="1"/>
            <a:r>
              <a:rPr lang="en-US" dirty="0"/>
              <a:t>For newly assigned Ambassadors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EDC04-4B4C-4220-84A9-3C407ACBA7F0}"/>
              </a:ext>
            </a:extLst>
          </p:cNvPr>
          <p:cNvSpPr/>
          <p:nvPr/>
        </p:nvSpPr>
        <p:spPr>
          <a:xfrm>
            <a:off x="4225966" y="43577"/>
            <a:ext cx="3520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248941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A7C7D5AA-D0AA-4232-860A-3F49645BC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" r="-2" b="-2"/>
          <a:stretch/>
        </p:blipFill>
        <p:spPr>
          <a:xfrm>
            <a:off x="8087672" y="321732"/>
            <a:ext cx="3782595" cy="6214533"/>
          </a:xfrm>
          <a:prstGeom prst="rect">
            <a:avLst/>
          </a:prstGeom>
        </p:spPr>
      </p:pic>
      <p:pic>
        <p:nvPicPr>
          <p:cNvPr id="6" name="Picture 5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7819E920-CC25-407C-92D3-39876985AB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" r="3" b="4778"/>
          <a:stretch/>
        </p:blipFill>
        <p:spPr>
          <a:xfrm>
            <a:off x="321733" y="321732"/>
            <a:ext cx="3777025" cy="6214533"/>
          </a:xfrm>
          <a:prstGeom prst="rect">
            <a:avLst/>
          </a:prstGeom>
        </p:spPr>
      </p:pic>
      <p:pic>
        <p:nvPicPr>
          <p:cNvPr id="10" name="Picture 9" descr="A picture containing monitor, screenshot&#10;&#10;Description generated with high confidence">
            <a:extLst>
              <a:ext uri="{FF2B5EF4-FFF2-40B4-BE49-F238E27FC236}">
                <a16:creationId xmlns:a16="http://schemas.microsoft.com/office/drawing/2014/main" id="{22446753-0491-4DC9-9149-7E26E66DF3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" r="2" b="2"/>
          <a:stretch/>
        </p:blipFill>
        <p:spPr>
          <a:xfrm>
            <a:off x="4184538" y="321732"/>
            <a:ext cx="3822924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1ED12C4-7164-4F89-A888-24CE1B20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81" y="171394"/>
            <a:ext cx="3473141" cy="618275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59B8A7-017F-486C-839E-B1650083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75"/>
            <a:ext cx="3146918" cy="5078436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ABA114-6E3A-4A73-8A9E-CAC98B938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49" y="98473"/>
            <a:ext cx="2753507" cy="507843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5529F2-82E7-4849-AF2D-D457F9CD85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9777047" y="3377350"/>
            <a:ext cx="2273250" cy="3382176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2753B5-3FAB-4478-B358-6C8E92E9BB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2"/>
          <a:stretch/>
        </p:blipFill>
        <p:spPr>
          <a:xfrm>
            <a:off x="9777047" y="98474"/>
            <a:ext cx="2273250" cy="3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Yoospots in Image Advertising with Interactive Hotspots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Shalin (UMKC-Student)</dc:creator>
  <cp:lastModifiedBy>Patel, Shalin (UMKC-Student)</cp:lastModifiedBy>
  <cp:revision>51</cp:revision>
  <dcterms:created xsi:type="dcterms:W3CDTF">2017-11-11T20:48:16Z</dcterms:created>
  <dcterms:modified xsi:type="dcterms:W3CDTF">2017-11-13T04:42:49Z</dcterms:modified>
</cp:coreProperties>
</file>