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52C822D-4912-40C1-9E15-D921389207D8}"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D8FFEC-E036-4B9F-A1E8-412BBF88B7E9}" type="slidenum">
              <a:rPr lang="en-GB" smtClean="0"/>
              <a:t>‹#›</a:t>
            </a:fld>
            <a:endParaRPr lang="en-GB"/>
          </a:p>
        </p:txBody>
      </p:sp>
    </p:spTree>
    <p:extLst>
      <p:ext uri="{BB962C8B-B14F-4D97-AF65-F5344CB8AC3E}">
        <p14:creationId xmlns:p14="http://schemas.microsoft.com/office/powerpoint/2010/main" val="9376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2C822D-4912-40C1-9E15-D921389207D8}"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D8FFEC-E036-4B9F-A1E8-412BBF88B7E9}" type="slidenum">
              <a:rPr lang="en-GB" smtClean="0"/>
              <a:t>‹#›</a:t>
            </a:fld>
            <a:endParaRPr lang="en-GB"/>
          </a:p>
        </p:txBody>
      </p:sp>
    </p:spTree>
    <p:extLst>
      <p:ext uri="{BB962C8B-B14F-4D97-AF65-F5344CB8AC3E}">
        <p14:creationId xmlns:p14="http://schemas.microsoft.com/office/powerpoint/2010/main" val="417682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2C822D-4912-40C1-9E15-D921389207D8}"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D8FFEC-E036-4B9F-A1E8-412BBF88B7E9}" type="slidenum">
              <a:rPr lang="en-GB" smtClean="0"/>
              <a:t>‹#›</a:t>
            </a:fld>
            <a:endParaRPr lang="en-GB"/>
          </a:p>
        </p:txBody>
      </p:sp>
    </p:spTree>
    <p:extLst>
      <p:ext uri="{BB962C8B-B14F-4D97-AF65-F5344CB8AC3E}">
        <p14:creationId xmlns:p14="http://schemas.microsoft.com/office/powerpoint/2010/main" val="2269108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2C822D-4912-40C1-9E15-D921389207D8}"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D8FFEC-E036-4B9F-A1E8-412BBF88B7E9}" type="slidenum">
              <a:rPr lang="en-GB" smtClean="0"/>
              <a:t>‹#›</a:t>
            </a:fld>
            <a:endParaRPr lang="en-GB"/>
          </a:p>
        </p:txBody>
      </p:sp>
    </p:spTree>
    <p:extLst>
      <p:ext uri="{BB962C8B-B14F-4D97-AF65-F5344CB8AC3E}">
        <p14:creationId xmlns:p14="http://schemas.microsoft.com/office/powerpoint/2010/main" val="333754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2C822D-4912-40C1-9E15-D921389207D8}"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D8FFEC-E036-4B9F-A1E8-412BBF88B7E9}" type="slidenum">
              <a:rPr lang="en-GB" smtClean="0"/>
              <a:t>‹#›</a:t>
            </a:fld>
            <a:endParaRPr lang="en-GB"/>
          </a:p>
        </p:txBody>
      </p:sp>
    </p:spTree>
    <p:extLst>
      <p:ext uri="{BB962C8B-B14F-4D97-AF65-F5344CB8AC3E}">
        <p14:creationId xmlns:p14="http://schemas.microsoft.com/office/powerpoint/2010/main" val="106604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52C822D-4912-40C1-9E15-D921389207D8}" type="datetimeFigureOut">
              <a:rPr lang="en-GB" smtClean="0"/>
              <a:t>23/09/2019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D8FFEC-E036-4B9F-A1E8-412BBF88B7E9}" type="slidenum">
              <a:rPr lang="en-GB" smtClean="0"/>
              <a:t>‹#›</a:t>
            </a:fld>
            <a:endParaRPr lang="en-GB"/>
          </a:p>
        </p:txBody>
      </p:sp>
    </p:spTree>
    <p:extLst>
      <p:ext uri="{BB962C8B-B14F-4D97-AF65-F5344CB8AC3E}">
        <p14:creationId xmlns:p14="http://schemas.microsoft.com/office/powerpoint/2010/main" val="390666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52C822D-4912-40C1-9E15-D921389207D8}" type="datetimeFigureOut">
              <a:rPr lang="en-GB" smtClean="0"/>
              <a:t>23/09/2019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9D8FFEC-E036-4B9F-A1E8-412BBF88B7E9}" type="slidenum">
              <a:rPr lang="en-GB" smtClean="0"/>
              <a:t>‹#›</a:t>
            </a:fld>
            <a:endParaRPr lang="en-GB"/>
          </a:p>
        </p:txBody>
      </p:sp>
    </p:spTree>
    <p:extLst>
      <p:ext uri="{BB962C8B-B14F-4D97-AF65-F5344CB8AC3E}">
        <p14:creationId xmlns:p14="http://schemas.microsoft.com/office/powerpoint/2010/main" val="234671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52C822D-4912-40C1-9E15-D921389207D8}" type="datetimeFigureOut">
              <a:rPr lang="en-GB" smtClean="0"/>
              <a:t>23/09/2019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D8FFEC-E036-4B9F-A1E8-412BBF88B7E9}" type="slidenum">
              <a:rPr lang="en-GB" smtClean="0"/>
              <a:t>‹#›</a:t>
            </a:fld>
            <a:endParaRPr lang="en-GB"/>
          </a:p>
        </p:txBody>
      </p:sp>
    </p:spTree>
    <p:extLst>
      <p:ext uri="{BB962C8B-B14F-4D97-AF65-F5344CB8AC3E}">
        <p14:creationId xmlns:p14="http://schemas.microsoft.com/office/powerpoint/2010/main" val="239660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C822D-4912-40C1-9E15-D921389207D8}" type="datetimeFigureOut">
              <a:rPr lang="en-GB" smtClean="0"/>
              <a:t>23/09/2019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D8FFEC-E036-4B9F-A1E8-412BBF88B7E9}" type="slidenum">
              <a:rPr lang="en-GB" smtClean="0"/>
              <a:t>‹#›</a:t>
            </a:fld>
            <a:endParaRPr lang="en-GB"/>
          </a:p>
        </p:txBody>
      </p:sp>
    </p:spTree>
    <p:extLst>
      <p:ext uri="{BB962C8B-B14F-4D97-AF65-F5344CB8AC3E}">
        <p14:creationId xmlns:p14="http://schemas.microsoft.com/office/powerpoint/2010/main" val="6182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2C822D-4912-40C1-9E15-D921389207D8}" type="datetimeFigureOut">
              <a:rPr lang="en-GB" smtClean="0"/>
              <a:t>23/09/2019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D8FFEC-E036-4B9F-A1E8-412BBF88B7E9}" type="slidenum">
              <a:rPr lang="en-GB" smtClean="0"/>
              <a:t>‹#›</a:t>
            </a:fld>
            <a:endParaRPr lang="en-GB"/>
          </a:p>
        </p:txBody>
      </p:sp>
    </p:spTree>
    <p:extLst>
      <p:ext uri="{BB962C8B-B14F-4D97-AF65-F5344CB8AC3E}">
        <p14:creationId xmlns:p14="http://schemas.microsoft.com/office/powerpoint/2010/main" val="214345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2C822D-4912-40C1-9E15-D921389207D8}" type="datetimeFigureOut">
              <a:rPr lang="en-GB" smtClean="0"/>
              <a:t>23/09/2019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D8FFEC-E036-4B9F-A1E8-412BBF88B7E9}" type="slidenum">
              <a:rPr lang="en-GB" smtClean="0"/>
              <a:t>‹#›</a:t>
            </a:fld>
            <a:endParaRPr lang="en-GB"/>
          </a:p>
        </p:txBody>
      </p:sp>
    </p:spTree>
    <p:extLst>
      <p:ext uri="{BB962C8B-B14F-4D97-AF65-F5344CB8AC3E}">
        <p14:creationId xmlns:p14="http://schemas.microsoft.com/office/powerpoint/2010/main" val="4098694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C822D-4912-40C1-9E15-D921389207D8}" type="datetimeFigureOut">
              <a:rPr lang="en-GB" smtClean="0"/>
              <a:t>23/09/2019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8FFEC-E036-4B9F-A1E8-412BBF88B7E9}" type="slidenum">
              <a:rPr lang="en-GB" smtClean="0"/>
              <a:t>‹#›</a:t>
            </a:fld>
            <a:endParaRPr lang="en-GB"/>
          </a:p>
        </p:txBody>
      </p:sp>
    </p:spTree>
    <p:extLst>
      <p:ext uri="{BB962C8B-B14F-4D97-AF65-F5344CB8AC3E}">
        <p14:creationId xmlns:p14="http://schemas.microsoft.com/office/powerpoint/2010/main" val="122849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32856"/>
            <a:ext cx="9144000" cy="3213463"/>
          </a:xfrm>
        </p:spPr>
        <p:txBody>
          <a:bodyPr>
            <a:normAutofit/>
          </a:bodyPr>
          <a:lstStyle/>
          <a:p>
            <a:r>
              <a:rPr lang="en-GB" sz="2800" b="1" dirty="0" smtClean="0"/>
              <a:t>2048</a:t>
            </a:r>
            <a:r>
              <a:rPr lang="en-GB" sz="2800" b="1" dirty="0" smtClean="0"/>
              <a:t/>
            </a:r>
            <a:br>
              <a:rPr lang="en-GB" sz="2800" b="1" dirty="0" smtClean="0"/>
            </a:br>
            <a:r>
              <a:rPr lang="en-GB" sz="2800" b="1" dirty="0"/>
              <a:t/>
            </a:r>
            <a:br>
              <a:rPr lang="en-GB" sz="2800" b="1" dirty="0"/>
            </a:br>
            <a:r>
              <a:rPr lang="en-GB" sz="2800" b="1" dirty="0" smtClean="0"/>
              <a:t>By Swetha Mandala</a:t>
            </a:r>
            <a:br>
              <a:rPr lang="en-GB" sz="2800" b="1" dirty="0" smtClean="0"/>
            </a:br>
            <a:r>
              <a:rPr lang="en-GB" sz="2800" b="1" dirty="0" smtClean="0"/>
              <a:t/>
            </a:r>
            <a:br>
              <a:rPr lang="en-GB" sz="2800" b="1" dirty="0" smtClean="0"/>
            </a:br>
            <a:r>
              <a:rPr lang="en-GB" sz="2800" b="1" dirty="0" smtClean="0"/>
              <a:t/>
            </a:r>
            <a:br>
              <a:rPr lang="en-GB" sz="2800" b="1" dirty="0" smtClean="0"/>
            </a:br>
            <a:endParaRPr lang="en-GB" sz="2800" b="1" dirty="0"/>
          </a:p>
        </p:txBody>
      </p:sp>
    </p:spTree>
    <p:extLst>
      <p:ext uri="{BB962C8B-B14F-4D97-AF65-F5344CB8AC3E}">
        <p14:creationId xmlns:p14="http://schemas.microsoft.com/office/powerpoint/2010/main" val="1618337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Description of the project</a:t>
            </a:r>
            <a:endParaRPr lang="en-GB" dirty="0"/>
          </a:p>
        </p:txBody>
      </p:sp>
      <p:sp>
        <p:nvSpPr>
          <p:cNvPr id="3" name="Content Placeholder 2"/>
          <p:cNvSpPr>
            <a:spLocks noGrp="1"/>
          </p:cNvSpPr>
          <p:nvPr>
            <p:ph idx="1"/>
          </p:nvPr>
        </p:nvSpPr>
        <p:spPr/>
        <p:txBody>
          <a:bodyPr>
            <a:normAutofit/>
          </a:bodyPr>
          <a:lstStyle/>
          <a:p>
            <a:pPr marL="0" indent="0">
              <a:buNone/>
            </a:pPr>
            <a:r>
              <a:rPr lang="en-US" sz="2400" dirty="0"/>
              <a:t>The project I am implementing is a game called 2048. This project satisfies two requirements namely searching and first order logic. In this game there are tiles i.e., they are numbers which are powers of 2. Like 2,4,8,16… and so on. Here we combine two tiles of similar number </a:t>
            </a:r>
            <a:r>
              <a:rPr lang="en-US" sz="2400" dirty="0" smtClean="0"/>
              <a:t>and </a:t>
            </a:r>
            <a:r>
              <a:rPr lang="en-US" sz="2400" dirty="0"/>
              <a:t>keep on doing it to reach a higher number like 2048, 4096… and so on. </a:t>
            </a:r>
            <a:r>
              <a:rPr lang="en-US" sz="2400" dirty="0" smtClean="0"/>
              <a:t>This </a:t>
            </a:r>
            <a:r>
              <a:rPr lang="en-US" sz="2400" dirty="0"/>
              <a:t>game will end when there are no others moves left to combine the tiles.   The objective is to maximize the combination of numbers</a:t>
            </a:r>
            <a:r>
              <a:rPr lang="en-US" sz="2400" dirty="0" smtClean="0"/>
              <a:t>.</a:t>
            </a:r>
            <a:r>
              <a:rPr lang="en-US" sz="2400" dirty="0"/>
              <a:t> There are two agents here namely the player and the </a:t>
            </a:r>
            <a:r>
              <a:rPr lang="en-US" sz="2400" dirty="0" smtClean="0"/>
              <a:t>computer. Implemented </a:t>
            </a:r>
            <a:r>
              <a:rPr lang="en-US" sz="2400" dirty="0"/>
              <a:t>the game by searching using Minimax </a:t>
            </a:r>
            <a:r>
              <a:rPr lang="en-US" sz="2400" dirty="0" smtClean="0"/>
              <a:t>and Minimax with </a:t>
            </a:r>
            <a:r>
              <a:rPr lang="en-US" sz="2400" dirty="0"/>
              <a:t>Alpha </a:t>
            </a:r>
            <a:r>
              <a:rPr lang="en-US" sz="2400" dirty="0" smtClean="0"/>
              <a:t>Beta pruning with certain heuristics. And implement First order logic of the project with prolog.</a:t>
            </a:r>
            <a:endParaRPr lang="en-GB" sz="2400" dirty="0"/>
          </a:p>
        </p:txBody>
      </p:sp>
    </p:spTree>
    <p:extLst>
      <p:ext uri="{BB962C8B-B14F-4D97-AF65-F5344CB8AC3E}">
        <p14:creationId xmlns:p14="http://schemas.microsoft.com/office/powerpoint/2010/main" val="22202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4984" y="679269"/>
            <a:ext cx="4389120" cy="5760720"/>
          </a:xfrm>
        </p:spPr>
      </p:pic>
    </p:spTree>
    <p:extLst>
      <p:ext uri="{BB962C8B-B14F-4D97-AF65-F5344CB8AC3E}">
        <p14:creationId xmlns:p14="http://schemas.microsoft.com/office/powerpoint/2010/main" val="377023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Requirements</a:t>
            </a:r>
            <a:endParaRPr lang="en-GB" dirty="0"/>
          </a:p>
        </p:txBody>
      </p:sp>
      <p:sp>
        <p:nvSpPr>
          <p:cNvPr id="3" name="Content Placeholder 2"/>
          <p:cNvSpPr>
            <a:spLocks noGrp="1"/>
          </p:cNvSpPr>
          <p:nvPr>
            <p:ph idx="1"/>
          </p:nvPr>
        </p:nvSpPr>
        <p:spPr>
          <a:xfrm>
            <a:off x="838200" y="1825624"/>
            <a:ext cx="10515600" cy="4692741"/>
          </a:xfrm>
        </p:spPr>
        <p:txBody>
          <a:bodyPr>
            <a:normAutofit fontScale="92500" lnSpcReduction="20000"/>
          </a:bodyPr>
          <a:lstStyle/>
          <a:p>
            <a:r>
              <a:rPr lang="en-US" sz="2600" dirty="0" smtClean="0"/>
              <a:t>Definite:</a:t>
            </a:r>
          </a:p>
          <a:p>
            <a:r>
              <a:rPr lang="en-US" sz="2600" dirty="0" smtClean="0"/>
              <a:t>D1</a:t>
            </a:r>
            <a:r>
              <a:rPr lang="en-US" sz="2600" dirty="0"/>
              <a:t>: Create a button and label, by which on clicking it the output can be seen</a:t>
            </a:r>
            <a:r>
              <a:rPr lang="en-US" sz="2600" dirty="0" smtClean="0"/>
              <a:t>.</a:t>
            </a:r>
          </a:p>
          <a:p>
            <a:r>
              <a:rPr lang="en-US" sz="2600" dirty="0"/>
              <a:t>D2: Print all the moves made by agents, player and the computer on the console for clear understanding.</a:t>
            </a:r>
            <a:endParaRPr lang="en-GB" sz="2600" dirty="0"/>
          </a:p>
          <a:p>
            <a:r>
              <a:rPr lang="en-US" sz="2600" dirty="0"/>
              <a:t>D3: Print moves with background and text colors.</a:t>
            </a:r>
            <a:endParaRPr lang="en-GB" sz="2600" dirty="0"/>
          </a:p>
          <a:p>
            <a:r>
              <a:rPr lang="en-US" sz="2600" dirty="0"/>
              <a:t>D4: Print out the high score.</a:t>
            </a:r>
            <a:endParaRPr lang="en-GB" sz="2600" dirty="0"/>
          </a:p>
          <a:p>
            <a:r>
              <a:rPr lang="en-US" sz="2600" dirty="0"/>
              <a:t>D5: Sample implementation of FOL</a:t>
            </a:r>
            <a:r>
              <a:rPr lang="en-US" sz="2600" dirty="0" smtClean="0"/>
              <a:t>.</a:t>
            </a:r>
          </a:p>
          <a:p>
            <a:pPr marL="0" indent="0">
              <a:buNone/>
            </a:pPr>
            <a:endParaRPr lang="en-US" sz="2600" dirty="0"/>
          </a:p>
          <a:p>
            <a:r>
              <a:rPr lang="en-US" sz="2600" dirty="0"/>
              <a:t>Nice to do:</a:t>
            </a:r>
            <a:endParaRPr lang="en-GB" sz="2600" dirty="0"/>
          </a:p>
          <a:p>
            <a:r>
              <a:rPr lang="en-US" sz="2600" dirty="0"/>
              <a:t>N1: Print the moves on the widget.</a:t>
            </a:r>
            <a:endParaRPr lang="en-GB" sz="2600" dirty="0"/>
          </a:p>
          <a:p>
            <a:r>
              <a:rPr lang="en-US" sz="2600" dirty="0"/>
              <a:t>N2: Make a 2D version of the tiles</a:t>
            </a:r>
            <a:endParaRPr lang="en-GB" sz="2600" dirty="0"/>
          </a:p>
          <a:p>
            <a:r>
              <a:rPr lang="en-US" sz="2600" dirty="0"/>
              <a:t>N3: Make an animated output on widget. </a:t>
            </a:r>
            <a:r>
              <a:rPr lang="en-US" dirty="0"/>
              <a:t> </a:t>
            </a:r>
            <a:endParaRPr lang="en-US" sz="2400" dirty="0" smtClean="0"/>
          </a:p>
          <a:p>
            <a:endParaRPr lang="en-US" sz="2400" dirty="0"/>
          </a:p>
          <a:p>
            <a:endParaRPr lang="en-US" sz="2400" dirty="0" smtClean="0"/>
          </a:p>
          <a:p>
            <a:endParaRPr lang="en-US" sz="2400" dirty="0"/>
          </a:p>
          <a:p>
            <a:endParaRPr lang="en-GB" sz="2400" dirty="0"/>
          </a:p>
          <a:p>
            <a:endParaRPr lang="en-IN" dirty="0" smtClean="0"/>
          </a:p>
        </p:txBody>
      </p:sp>
    </p:spTree>
    <p:extLst>
      <p:ext uri="{BB962C8B-B14F-4D97-AF65-F5344CB8AC3E}">
        <p14:creationId xmlns:p14="http://schemas.microsoft.com/office/powerpoint/2010/main" val="126575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Design</a:t>
            </a:r>
            <a:endParaRPr lang="en-GB" dirty="0"/>
          </a:p>
        </p:txBody>
      </p:sp>
      <p:sp>
        <p:nvSpPr>
          <p:cNvPr id="3" name="Content Placeholder 2"/>
          <p:cNvSpPr>
            <a:spLocks noGrp="1"/>
          </p:cNvSpPr>
          <p:nvPr>
            <p:ph idx="1"/>
          </p:nvPr>
        </p:nvSpPr>
        <p:spPr>
          <a:xfrm>
            <a:off x="838200" y="1825625"/>
            <a:ext cx="10515600" cy="4862558"/>
          </a:xfrm>
        </p:spPr>
        <p:txBody>
          <a:bodyPr>
            <a:normAutofit fontScale="85000" lnSpcReduction="20000"/>
          </a:bodyPr>
          <a:lstStyle/>
          <a:p>
            <a:r>
              <a:rPr lang="en-US" dirty="0"/>
              <a:t>The final design I used is to implement the game of 2048 which draws contrasts between two different search algorithms between two agents with certain heuristics. </a:t>
            </a:r>
            <a:r>
              <a:rPr lang="en-US" dirty="0" smtClean="0"/>
              <a:t>So </a:t>
            </a:r>
            <a:r>
              <a:rPr lang="en-US" dirty="0"/>
              <a:t>basically try to get high score by combining tiles of similar numbers. So after understanding its functionality and its search tree I have decided to make the comparison between the two different search algorithms, Minimax and Minimax with alpha beta </a:t>
            </a:r>
            <a:r>
              <a:rPr lang="en-US" dirty="0" smtClean="0"/>
              <a:t>pruning. The </a:t>
            </a:r>
            <a:r>
              <a:rPr lang="en-US" dirty="0"/>
              <a:t>heuristics I considered are:</a:t>
            </a:r>
            <a:endParaRPr lang="en-GB" dirty="0"/>
          </a:p>
          <a:p>
            <a:pPr lvl="0"/>
            <a:r>
              <a:rPr lang="en-US" dirty="0"/>
              <a:t>Check for empty tiles, this should be done because the agent can have an idea what move to choose so that he can maintain more empty spaces.</a:t>
            </a:r>
            <a:endParaRPr lang="en-GB" dirty="0"/>
          </a:p>
          <a:p>
            <a:pPr lvl="0"/>
            <a:r>
              <a:rPr lang="en-US" dirty="0"/>
              <a:t>Property of monotonicity, this is evaluated so that there is no high value that is present in between two small values making it harder to combine the tiles. Eventually ending up at low score.</a:t>
            </a:r>
            <a:endParaRPr lang="en-GB" dirty="0"/>
          </a:p>
          <a:p>
            <a:pPr lvl="0"/>
            <a:r>
              <a:rPr lang="en-US" dirty="0"/>
              <a:t>Making sure that the maximum tile is in the corner of the grid, so that it increases the chance of getting high score.   </a:t>
            </a:r>
            <a:endParaRPr lang="en-GB" dirty="0"/>
          </a:p>
          <a:p>
            <a:r>
              <a:rPr lang="en-US" dirty="0"/>
              <a:t>Secondly I implemented the first order logic using prolog. That helps us understand how actions and results connect. For example, in the code based on the number the action occurs. That is, it could move up, down, left and right.</a:t>
            </a:r>
            <a:endParaRPr lang="en-GB" dirty="0"/>
          </a:p>
        </p:txBody>
      </p:sp>
    </p:spTree>
    <p:extLst>
      <p:ext uri="{BB962C8B-B14F-4D97-AF65-F5344CB8AC3E}">
        <p14:creationId xmlns:p14="http://schemas.microsoft.com/office/powerpoint/2010/main" val="222550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GB" dirty="0"/>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pPr marL="0" indent="0" algn="ctr">
              <a:buNone/>
            </a:pPr>
            <a:r>
              <a:rPr lang="en-GB" sz="3600" dirty="0"/>
              <a:t>Demo</a:t>
            </a:r>
          </a:p>
        </p:txBody>
      </p:sp>
    </p:spTree>
    <p:extLst>
      <p:ext uri="{BB962C8B-B14F-4D97-AF65-F5344CB8AC3E}">
        <p14:creationId xmlns:p14="http://schemas.microsoft.com/office/powerpoint/2010/main" val="300131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What did not work and why</a:t>
            </a:r>
          </a:p>
        </p:txBody>
      </p:sp>
      <p:sp>
        <p:nvSpPr>
          <p:cNvPr id="3" name="Content Placeholder 2"/>
          <p:cNvSpPr>
            <a:spLocks noGrp="1"/>
          </p:cNvSpPr>
          <p:nvPr>
            <p:ph idx="1"/>
          </p:nvPr>
        </p:nvSpPr>
        <p:spPr/>
        <p:txBody>
          <a:bodyPr>
            <a:normAutofit/>
          </a:bodyPr>
          <a:lstStyle/>
          <a:p>
            <a:r>
              <a:rPr lang="en-US" sz="2400" dirty="0"/>
              <a:t>The aspect that fell short was the implementation of this game in a 2D widget as </a:t>
            </a:r>
            <a:r>
              <a:rPr lang="en-US" sz="2400" dirty="0" smtClean="0"/>
              <a:t>animation.</a:t>
            </a:r>
          </a:p>
          <a:p>
            <a:r>
              <a:rPr lang="en-US" sz="2400" dirty="0" smtClean="0"/>
              <a:t>Integrating prolog into python implementation.</a:t>
            </a:r>
          </a:p>
          <a:p>
            <a:r>
              <a:rPr lang="en-US" sz="2400" dirty="0" smtClean="0"/>
              <a:t>Time out error in prolog.</a:t>
            </a:r>
          </a:p>
          <a:p>
            <a:endParaRPr lang="en-US" sz="2400" dirty="0"/>
          </a:p>
          <a:p>
            <a:endParaRPr lang="en-US" sz="2400" dirty="0" smtClean="0"/>
          </a:p>
          <a:p>
            <a:r>
              <a:rPr lang="en-US" sz="2400" dirty="0" smtClean="0"/>
              <a:t>Reason: It was slightly time consuming.</a:t>
            </a:r>
            <a:endParaRPr lang="en-GB" sz="2400" dirty="0"/>
          </a:p>
        </p:txBody>
      </p:sp>
    </p:spTree>
    <p:extLst>
      <p:ext uri="{BB962C8B-B14F-4D97-AF65-F5344CB8AC3E}">
        <p14:creationId xmlns:p14="http://schemas.microsoft.com/office/powerpoint/2010/main" val="8873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What worked</a:t>
            </a:r>
          </a:p>
        </p:txBody>
      </p:sp>
      <p:sp>
        <p:nvSpPr>
          <p:cNvPr id="3" name="Content Placeholder 2"/>
          <p:cNvSpPr>
            <a:spLocks noGrp="1"/>
          </p:cNvSpPr>
          <p:nvPr>
            <p:ph idx="1"/>
          </p:nvPr>
        </p:nvSpPr>
        <p:spPr/>
        <p:txBody>
          <a:bodyPr/>
          <a:lstStyle/>
          <a:p>
            <a:r>
              <a:rPr lang="en-US" sz="2400" dirty="0"/>
              <a:t>The aspects that worked well were, all the definite requirements mentioned in the phase 1 were implemented successfully. The idea of printing all the moves made by the agents on the console worked really good. So this makes the idea of the game and the algorithms clear to the person whose runs the implementation. Both the search algorithms with heuristics was implemented. The implementation of the first order logic exceeded my plans and was able to implement a sample code.</a:t>
            </a:r>
            <a:endParaRPr lang="en-GB" sz="2400" dirty="0"/>
          </a:p>
          <a:p>
            <a:endParaRPr lang="en-GB" dirty="0"/>
          </a:p>
        </p:txBody>
      </p:sp>
    </p:spTree>
    <p:extLst>
      <p:ext uri="{BB962C8B-B14F-4D97-AF65-F5344CB8AC3E}">
        <p14:creationId xmlns:p14="http://schemas.microsoft.com/office/powerpoint/2010/main" val="379726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GB" dirty="0"/>
          </a:p>
        </p:txBody>
      </p:sp>
      <p:sp>
        <p:nvSpPr>
          <p:cNvPr id="3" name="Content Placeholder 2"/>
          <p:cNvSpPr>
            <a:spLocks noGrp="1"/>
          </p:cNvSpPr>
          <p:nvPr>
            <p:ph idx="1"/>
          </p:nvPr>
        </p:nvSpPr>
        <p:spPr/>
        <p:txBody>
          <a:bodyPr/>
          <a:lstStyle/>
          <a:p>
            <a:endParaRPr lang="en-IN" dirty="0" smtClean="0"/>
          </a:p>
          <a:p>
            <a:endParaRPr lang="en-IN" dirty="0"/>
          </a:p>
          <a:p>
            <a:pPr marL="0" indent="0" algn="ctr">
              <a:buNone/>
            </a:pPr>
            <a:r>
              <a:rPr lang="en-IN" sz="3600" dirty="0" smtClean="0"/>
              <a:t>Thank you!</a:t>
            </a:r>
            <a:endParaRPr lang="en-GB" sz="3600" dirty="0"/>
          </a:p>
        </p:txBody>
      </p:sp>
    </p:spTree>
    <p:extLst>
      <p:ext uri="{BB962C8B-B14F-4D97-AF65-F5344CB8AC3E}">
        <p14:creationId xmlns:p14="http://schemas.microsoft.com/office/powerpoint/2010/main" val="3836231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2048</TotalTime>
  <Words>548</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2048  By Swetha Mandala   </vt:lpstr>
      <vt:lpstr>Description of the project</vt:lpstr>
      <vt:lpstr>PowerPoint Presentation</vt:lpstr>
      <vt:lpstr>Requirements</vt:lpstr>
      <vt:lpstr>Design</vt:lpstr>
      <vt:lpstr>PowerPoint Presentation</vt:lpstr>
      <vt:lpstr>What did not work and why</vt:lpstr>
      <vt:lpstr>What worked</vt:lpstr>
      <vt:lpstr>PowerPoint Presentation</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2048 GAME by Sai Swetha Mandala</dc:title>
  <dc:creator>mandala swetha</dc:creator>
  <cp:lastModifiedBy>mandala swetha</cp:lastModifiedBy>
  <cp:revision>10</cp:revision>
  <dcterms:created xsi:type="dcterms:W3CDTF">2019-03-22T16:16:06Z</dcterms:created>
  <dcterms:modified xsi:type="dcterms:W3CDTF">2019-09-23T15:00:03Z</dcterms:modified>
</cp:coreProperties>
</file>