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455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E72F1-C83D-4D5D-8B33-1A1AC229F74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218AE-A809-4122-9F14-5C2E73818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45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303</a:t>
            </a:r>
          </a:p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212</a:t>
            </a:r>
          </a:p>
          <a:p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218AE-A809-4122-9F14-5C2E738184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8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5337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1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37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9731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9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3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47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A1267CF-8DD3-433C-A27C-F75F12DEF58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6BD5743-BFBB-45CD-AB91-5F8E70CEF71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728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581763"/>
          </a:xfrm>
        </p:spPr>
        <p:txBody>
          <a:bodyPr/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AND PREDICTION OF HEART DISEASE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2754" y="4480560"/>
            <a:ext cx="7068825" cy="561956"/>
          </a:xfrm>
        </p:spPr>
        <p:txBody>
          <a:bodyPr/>
          <a:lstStyle/>
          <a:p>
            <a:r>
              <a:rPr lang="en-IN" dirty="0" smtClean="0"/>
              <a:t>By Swetha Mandala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01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9674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6913"/>
            <a:ext cx="9601200" cy="515983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4" y="2346076"/>
            <a:ext cx="6483259" cy="2040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4386534"/>
            <a:ext cx="5921556" cy="2001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4" y="2033658"/>
            <a:ext cx="918482" cy="3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76794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GB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436913"/>
            <a:ext cx="4447786" cy="4430487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Men have more chances of getting heart disease than women.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25403" y="1436913"/>
            <a:ext cx="4447786" cy="4430487"/>
          </a:xfrm>
        </p:spPr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higher number of vessels detected through fluoroscopy, the higher risk of disease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2" y="2522219"/>
            <a:ext cx="3076575" cy="353377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58998"/>
              </p:ext>
            </p:extLst>
          </p:nvPr>
        </p:nvGraphicFramePr>
        <p:xfrm>
          <a:off x="7171508" y="2910840"/>
          <a:ext cx="3409406" cy="2331720"/>
        </p:xfrm>
        <a:graphic>
          <a:graphicData uri="http://schemas.openxmlformats.org/drawingml/2006/table">
            <a:tbl>
              <a:tblPr/>
              <a:tblGrid>
                <a:gridCol w="1704703">
                  <a:extLst>
                    <a:ext uri="{9D8B030D-6E8A-4147-A177-3AD203B41FA5}">
                      <a16:colId xmlns:a16="http://schemas.microsoft.com/office/drawing/2014/main" val="3823559474"/>
                    </a:ext>
                  </a:extLst>
                </a:gridCol>
                <a:gridCol w="1704703">
                  <a:extLst>
                    <a:ext uri="{9D8B030D-6E8A-4147-A177-3AD203B41FA5}">
                      <a16:colId xmlns:a16="http://schemas.microsoft.com/office/drawing/2014/main" val="226256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GB" b="1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diagnosis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47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no_of_vessels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0.0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0.261364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41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1.0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0.676923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91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2.0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0.815789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57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3.0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0.850000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1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01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210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515293"/>
            <a:ext cx="4447786" cy="4352108"/>
          </a:xfrm>
        </p:spPr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flat slope (value=2) and downslope (value=3) of the peak exercise indicates a high risk of getting disease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1515292"/>
            <a:ext cx="4447786" cy="4870947"/>
          </a:xfrm>
        </p:spPr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Risk of getting heart disease might be even 3 times higher for someone who experienced exercise-induced angina.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83" y="2809602"/>
            <a:ext cx="3171825" cy="361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830" y="2852464"/>
            <a:ext cx="29813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4360"/>
          </a:xfrm>
        </p:spPr>
        <p:txBody>
          <a:bodyPr>
            <a:normAutofit/>
          </a:bodyPr>
          <a:lstStyle/>
          <a:p>
            <a:pPr algn="ctr"/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9976"/>
            <a:ext cx="9601200" cy="5250588"/>
          </a:xfrm>
        </p:spPr>
        <p:txBody>
          <a:bodyPr/>
          <a:lstStyle/>
          <a:p>
            <a:pPr lvl="0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bigger is mean blood pressure as higher is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of heart disease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Higher the blood sugar level or cholesterol, higher risk of heart disease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59741"/>
              </p:ext>
            </p:extLst>
          </p:nvPr>
        </p:nvGraphicFramePr>
        <p:xfrm>
          <a:off x="4487090" y="1894113"/>
          <a:ext cx="3370220" cy="1554480"/>
        </p:xfrm>
        <a:graphic>
          <a:graphicData uri="http://schemas.openxmlformats.org/drawingml/2006/table">
            <a:tbl>
              <a:tblPr/>
              <a:tblGrid>
                <a:gridCol w="1685110">
                  <a:extLst>
                    <a:ext uri="{9D8B030D-6E8A-4147-A177-3AD203B41FA5}">
                      <a16:colId xmlns:a16="http://schemas.microsoft.com/office/drawing/2014/main" val="1997746843"/>
                    </a:ext>
                  </a:extLst>
                </a:gridCol>
                <a:gridCol w="1685110">
                  <a:extLst>
                    <a:ext uri="{9D8B030D-6E8A-4147-A177-3AD203B41FA5}">
                      <a16:colId xmlns:a16="http://schemas.microsoft.com/office/drawing/2014/main" val="9502896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 fontAlgn="ctr"/>
                      <a:endParaRPr lang="en-GB" b="1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blood_pressure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636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diagnosis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8276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129.250000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884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134.568345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631778"/>
                  </a:ext>
                </a:extLst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87090" y="4024039"/>
            <a:ext cx="3724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7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2109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398634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 predicted if patients have heart disease or not and compared them with actual values using six different algorithms: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K Nearest Neighbours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accuracy: 88.21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%,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accuracy: 86.81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% at k=5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Train accuracy: 85.85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%,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accuracy: 85.71%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Train accuracy: 97.17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%,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accuracy: 79.12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% at depth=6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0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849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16183"/>
            <a:ext cx="9601200" cy="3751217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Gaussian Naïve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Train accuracy: 85.38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%,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accuracy: 86.81%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Train accuracy: 84.91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%,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accuracy: 87.91%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Random Forests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accuracy: 100.00% Test accuracy: 89.01%</a:t>
            </a:r>
          </a:p>
        </p:txBody>
      </p:sp>
    </p:spTree>
    <p:extLst>
      <p:ext uri="{BB962C8B-B14F-4D97-AF65-F5344CB8AC3E}">
        <p14:creationId xmlns:p14="http://schemas.microsoft.com/office/powerpoint/2010/main" val="134461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2371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RESULTS</a:t>
            </a:r>
            <a:b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434" y="2560320"/>
            <a:ext cx="3487783" cy="33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174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1492</TotalTime>
  <Words>228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  ANALYSIS AND PREDICTION OF HEART DISEASE</vt:lpstr>
      <vt:lpstr>INPUT DATA</vt:lpstr>
      <vt:lpstr>ANALYSIS</vt:lpstr>
      <vt:lpstr>PowerPoint Presentation</vt:lpstr>
      <vt:lpstr>PowerPoint Presentation</vt:lpstr>
      <vt:lpstr>PREDICTION</vt:lpstr>
      <vt:lpstr>PowerPoint Presentation</vt:lpstr>
      <vt:lpstr>ACCURACY RESULTS 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TITLE:  ANALYSIS AND PREDICTION OF HEART DISEASE</dc:title>
  <dc:creator>mandala swetha</dc:creator>
  <cp:lastModifiedBy>mandala swetha</cp:lastModifiedBy>
  <cp:revision>18</cp:revision>
  <dcterms:created xsi:type="dcterms:W3CDTF">2019-04-28T22:52:47Z</dcterms:created>
  <dcterms:modified xsi:type="dcterms:W3CDTF">2019-09-25T19:41:35Z</dcterms:modified>
</cp:coreProperties>
</file>