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23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1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18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5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8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5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92A0E0-A2EB-42B6-8031-328B6EE51925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A45529-BB4E-457A-804E-6F7B5C50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CS 561 FINANCIAL INFORMATICS</a:t>
            </a:r>
            <a:br>
              <a:rPr lang="en-GB" sz="32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>PROJECT TITLE:</a:t>
            </a:r>
            <a:r>
              <a:rPr lang="en-IN" sz="2700" dirty="0" smtClean="0"/>
              <a:t> </a:t>
            </a:r>
            <a:r>
              <a:rPr lang="en-IN" sz="2700" dirty="0"/>
              <a:t>BACKTEST </a:t>
            </a:r>
            <a:r>
              <a:rPr lang="en-IN" sz="2700" dirty="0" smtClean="0"/>
              <a:t>AND IMPLEMENT TRADING </a:t>
            </a:r>
            <a:r>
              <a:rPr lang="en-IN" sz="2700" dirty="0"/>
              <a:t>STRATEGIES ON UNIVERSE OF STOCK DATA</a:t>
            </a:r>
            <a:endParaRPr lang="en-GB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-By Swetha Mandala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77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701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Simple Moving Average Crossover strategy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61872" y="1737360"/>
            <a:ext cx="4480560" cy="44427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26480" y="1737360"/>
            <a:ext cx="4480560" cy="4442777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Number of stocks: 10 stocks each time</a:t>
            </a:r>
            <a:endParaRPr lang="en-GB" dirty="0"/>
          </a:p>
          <a:p>
            <a:r>
              <a:rPr lang="en-IN" dirty="0"/>
              <a:t>Finance: Loss (</a:t>
            </a:r>
            <a:r>
              <a:rPr lang="en-GB" dirty="0"/>
              <a:t>P/L: $-2168.500000000233)</a:t>
            </a:r>
          </a:p>
          <a:p>
            <a:r>
              <a:rPr lang="en-IN" dirty="0"/>
              <a:t>Health care: Loss (</a:t>
            </a:r>
            <a:r>
              <a:rPr lang="en-GB" dirty="0"/>
              <a:t>P/L: $-786.0999999992782)</a:t>
            </a:r>
          </a:p>
          <a:p>
            <a:r>
              <a:rPr lang="en-IN" dirty="0"/>
              <a:t>Information technology: Profit (</a:t>
            </a:r>
            <a:r>
              <a:rPr lang="en-GB" dirty="0"/>
              <a:t>P/L: $10343.300000000163)</a:t>
            </a:r>
          </a:p>
          <a:p>
            <a:r>
              <a:rPr lang="en-IN" dirty="0"/>
              <a:t>Energy: Loss (</a:t>
            </a:r>
            <a:r>
              <a:rPr lang="en-GB" dirty="0"/>
              <a:t>P/L: $-1234.800000000163</a:t>
            </a:r>
            <a:r>
              <a:rPr lang="en-IN" dirty="0"/>
              <a:t>)</a:t>
            </a:r>
            <a:endParaRPr lang="en-GB" dirty="0"/>
          </a:p>
          <a:p>
            <a:r>
              <a:rPr lang="en-IN" dirty="0"/>
              <a:t>Real estate: Profit (</a:t>
            </a:r>
            <a:r>
              <a:rPr lang="en-GB" dirty="0"/>
              <a:t>P/L: $937.8000000003958</a:t>
            </a:r>
            <a:r>
              <a:rPr lang="en-IN" dirty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IN" dirty="0"/>
              <a:t>So we can observe that this strategy made good profits in Information technology and real estate sector.</a:t>
            </a:r>
            <a:endParaRPr lang="en-GB" dirty="0"/>
          </a:p>
          <a:p>
            <a:endParaRPr lang="en-GB" dirty="0"/>
          </a:p>
        </p:txBody>
      </p:sp>
      <p:pic>
        <p:nvPicPr>
          <p:cNvPr id="8" name="Content Placeholder 5"/>
          <p:cNvPicPr>
            <a:picLocks/>
          </p:cNvPicPr>
          <p:nvPr/>
        </p:nvPicPr>
        <p:blipFill rotWithShape="1">
          <a:blip r:embed="rId2"/>
          <a:srcRect b="9722"/>
          <a:stretch/>
        </p:blipFill>
        <p:spPr bwMode="auto">
          <a:xfrm>
            <a:off x="338328" y="1686514"/>
            <a:ext cx="5596128" cy="4493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083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00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Bollinger Band Strategy 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Number of stocks: 10 each time</a:t>
            </a:r>
          </a:p>
          <a:p>
            <a:r>
              <a:rPr lang="en-GB" dirty="0"/>
              <a:t>Finance: Loss (P/L: $-404.09999999497086)</a:t>
            </a:r>
          </a:p>
          <a:p>
            <a:r>
              <a:rPr lang="en-GB" dirty="0"/>
              <a:t>Health: Loss (P/L: $-8182.299999999697)</a:t>
            </a:r>
          </a:p>
          <a:p>
            <a:r>
              <a:rPr lang="en-GB" dirty="0"/>
              <a:t>Information Technology: Profit (P/L: $4112.199999993201)</a:t>
            </a:r>
          </a:p>
          <a:p>
            <a:r>
              <a:rPr lang="en-GB" dirty="0"/>
              <a:t>Energy: Profit (P/L: $219.0999999990454)</a:t>
            </a:r>
          </a:p>
          <a:p>
            <a:r>
              <a:rPr lang="en-GB" dirty="0"/>
              <a:t>Real Estate: Loss (P/L: $-3505.7999999960884)</a:t>
            </a:r>
          </a:p>
          <a:p>
            <a:pPr marL="0" indent="0">
              <a:buNone/>
            </a:pPr>
            <a:endParaRPr lang="en-GB" dirty="0"/>
          </a:p>
          <a:p>
            <a:r>
              <a:rPr lang="en-IN" dirty="0"/>
              <a:t>So we can observe that this strategy made good profits in Information Technology and energy sector.</a:t>
            </a:r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b="9302"/>
          <a:stretch/>
        </p:blipFill>
        <p:spPr bwMode="auto">
          <a:xfrm>
            <a:off x="182881" y="1828800"/>
            <a:ext cx="5559108" cy="4232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19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31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Relative Strength Index Trading Strategy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Number of stocks: 10 each time</a:t>
            </a:r>
            <a:endParaRPr lang="en-GB" dirty="0"/>
          </a:p>
          <a:p>
            <a:r>
              <a:rPr lang="en-GB" dirty="0"/>
              <a:t>Finance: Loss (P/L: $-391.49999999965075)</a:t>
            </a:r>
          </a:p>
          <a:p>
            <a:r>
              <a:rPr lang="en-GB" dirty="0"/>
              <a:t>Health care: Profit (P/L: $11596.90000000014)</a:t>
            </a:r>
          </a:p>
          <a:p>
            <a:r>
              <a:rPr lang="en-GB" dirty="0"/>
              <a:t>Information Technology: Profit (P/L: $4939.099999999395)</a:t>
            </a:r>
          </a:p>
          <a:p>
            <a:r>
              <a:rPr lang="en-GB" dirty="0"/>
              <a:t>Energy: Profit (P/L: $-721.6999999997206)</a:t>
            </a:r>
          </a:p>
          <a:p>
            <a:r>
              <a:rPr lang="en-GB" dirty="0"/>
              <a:t>Real Estate: Profit (P/L: $1539.3999999995576)</a:t>
            </a:r>
          </a:p>
          <a:p>
            <a:pPr marL="0" indent="0">
              <a:buNone/>
            </a:pPr>
            <a:endParaRPr lang="en-GB" dirty="0"/>
          </a:p>
          <a:p>
            <a:r>
              <a:rPr lang="en-IN" dirty="0"/>
              <a:t>So we can observe that this strategy made good profits in health care, Information technology and real estate sectors.</a:t>
            </a:r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b="7671"/>
          <a:stretch/>
        </p:blipFill>
        <p:spPr bwMode="auto">
          <a:xfrm>
            <a:off x="470263" y="1658983"/>
            <a:ext cx="5447211" cy="4624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90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845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Moving Average Convergence Divergence Strategy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Number of stocks: 10 each time</a:t>
            </a:r>
          </a:p>
          <a:p>
            <a:r>
              <a:rPr lang="en-GB" dirty="0"/>
              <a:t>Finance: Profit (P/L: $4347.299999999115)</a:t>
            </a:r>
          </a:p>
          <a:p>
            <a:r>
              <a:rPr lang="en-GB" dirty="0"/>
              <a:t>Health care: Loss (P/L: $-8906.499999997672)</a:t>
            </a:r>
          </a:p>
          <a:p>
            <a:r>
              <a:rPr lang="en-GB" dirty="0"/>
              <a:t>Information Technology: Profit (P/L: $8257.399999999558)</a:t>
            </a:r>
          </a:p>
          <a:p>
            <a:r>
              <a:rPr lang="en-GB" dirty="0"/>
              <a:t>Energy: Profit (P/L: $759.600000000326)</a:t>
            </a:r>
          </a:p>
          <a:p>
            <a:r>
              <a:rPr lang="en-GB" dirty="0"/>
              <a:t>Real estate: Profit (P/L: $4821.7999999983)</a:t>
            </a:r>
          </a:p>
          <a:p>
            <a:pPr marL="0" indent="0">
              <a:buNone/>
            </a:pPr>
            <a:endParaRPr lang="en-GB" dirty="0"/>
          </a:p>
          <a:p>
            <a:r>
              <a:rPr lang="en-IN" dirty="0"/>
              <a:t>So we can observe that this strategy made good profits in Finance, Information technology, energy and real estate sectors.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7826"/>
          <a:stretch/>
        </p:blipFill>
        <p:spPr bwMode="auto">
          <a:xfrm>
            <a:off x="248194" y="1828800"/>
            <a:ext cx="5721532" cy="4101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23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1872" y="457200"/>
            <a:ext cx="8595360" cy="5722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 smtClean="0"/>
              <a:t> </a:t>
            </a:r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endParaRPr lang="en-IN" sz="3600" dirty="0" smtClean="0"/>
          </a:p>
          <a:p>
            <a:pPr marL="0" indent="0" algn="ctr">
              <a:buNone/>
            </a:pPr>
            <a:r>
              <a:rPr lang="en-IN" sz="3600" dirty="0" smtClean="0"/>
              <a:t>QUESTIONS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592088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1559</TotalTime>
  <Words>326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CS 561 FINANCIAL INFORMATICS  PROJECT TITLE: BACKTEST AND IMPLEMENT TRADING STRATEGIES ON UNIVERSE OF STOCK DATA</vt:lpstr>
      <vt:lpstr>Simple Moving Average Crossover strategy</vt:lpstr>
      <vt:lpstr>Bollinger Band Strategy </vt:lpstr>
      <vt:lpstr>Relative Strength Index Trading Strategy</vt:lpstr>
      <vt:lpstr>Moving Average Convergence Divergence Strategy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 FINANCIAL INFORMATICS  PROJECT TITLE: IMPLEMENT AND BACKTEST TRADING STRATEGIES ON UNIVERSE OF STOCK DATA</dc:title>
  <dc:creator>mandala swetha</dc:creator>
  <cp:lastModifiedBy>mandala swetha</cp:lastModifiedBy>
  <cp:revision>7</cp:revision>
  <dcterms:created xsi:type="dcterms:W3CDTF">2019-04-30T17:01:25Z</dcterms:created>
  <dcterms:modified xsi:type="dcterms:W3CDTF">2019-05-01T19:10:23Z</dcterms:modified>
</cp:coreProperties>
</file>