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3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0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6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8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7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0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28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2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9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24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55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7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0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C77824-6D0A-4AD4-99ED-7B18245FA5D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A492-63FD-4D2F-B471-49B614C5E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64037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TERM PROJECT TITLE: </a:t>
            </a:r>
            <a:b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COMMAND LINE ASSISTANT</a:t>
            </a:r>
            <a:b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SAI SWETHA MANDALA</a:t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5269"/>
            <a:ext cx="9144000" cy="199487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467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Functions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4480"/>
            <a:ext cx="8946541" cy="4693919"/>
          </a:xfrm>
        </p:spPr>
        <p:txBody>
          <a:bodyPr>
            <a:normAutofit/>
          </a:bodyPr>
          <a:lstStyle/>
          <a:p>
            <a:r>
              <a:rPr lang="en-GB" sz="2000" dirty="0" smtClean="0"/>
              <a:t>Opens Google </a:t>
            </a:r>
            <a:r>
              <a:rPr lang="en-GB" sz="2000" dirty="0"/>
              <a:t>maps </a:t>
            </a:r>
            <a:endParaRPr lang="en-GB" sz="2000" dirty="0" smtClean="0"/>
          </a:p>
          <a:p>
            <a:r>
              <a:rPr lang="en-GB" sz="2000" dirty="0" smtClean="0"/>
              <a:t>Opens applications </a:t>
            </a:r>
            <a:r>
              <a:rPr lang="en-GB" sz="2000" dirty="0"/>
              <a:t>o</a:t>
            </a:r>
            <a:r>
              <a:rPr lang="en-GB" sz="2000" dirty="0" smtClean="0"/>
              <a:t>n the system </a:t>
            </a:r>
            <a:endParaRPr lang="en-GB" dirty="0" smtClean="0"/>
          </a:p>
          <a:p>
            <a:r>
              <a:rPr lang="en-GB" sz="2000" dirty="0"/>
              <a:t>Opens </a:t>
            </a:r>
            <a:r>
              <a:rPr lang="en-GB" sz="2000" dirty="0" smtClean="0"/>
              <a:t>URL</a:t>
            </a:r>
          </a:p>
          <a:p>
            <a:r>
              <a:rPr lang="en-GB" dirty="0" smtClean="0"/>
              <a:t>Weather Information</a:t>
            </a:r>
          </a:p>
          <a:p>
            <a:pPr marL="0" indent="0">
              <a:buNone/>
            </a:pPr>
            <a:r>
              <a:rPr lang="en-GB" sz="2000" dirty="0" smtClean="0"/>
              <a:t> </a:t>
            </a:r>
            <a:r>
              <a:rPr lang="en-GB" dirty="0"/>
              <a:t>	</a:t>
            </a:r>
            <a:r>
              <a:rPr lang="en-GB" dirty="0" smtClean="0"/>
              <a:t>  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27" y="3623906"/>
            <a:ext cx="6038919" cy="16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2698"/>
            <a:ext cx="8946541" cy="5895702"/>
          </a:xfrm>
        </p:spPr>
        <p:txBody>
          <a:bodyPr/>
          <a:lstStyle/>
          <a:p>
            <a:r>
              <a:rPr lang="en-IN" dirty="0" smtClean="0"/>
              <a:t>Sends emails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82" y="925974"/>
            <a:ext cx="5317320" cy="2158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6445" y="1715953"/>
            <a:ext cx="653143" cy="112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82" y="3196773"/>
            <a:ext cx="6864844" cy="33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943"/>
            <a:ext cx="10515600" cy="6413863"/>
          </a:xfrm>
        </p:spPr>
        <p:txBody>
          <a:bodyPr>
            <a:normAutofit fontScale="47500" lnSpcReduction="20000"/>
          </a:bodyPr>
          <a:lstStyle/>
          <a:p>
            <a:r>
              <a:rPr lang="en-GB" sz="4200" dirty="0" smtClean="0"/>
              <a:t>Analyses </a:t>
            </a:r>
            <a:r>
              <a:rPr lang="en-GB" sz="4200" dirty="0"/>
              <a:t>mood  </a:t>
            </a:r>
            <a:endParaRPr lang="en-GB" sz="4200" dirty="0" smtClean="0"/>
          </a:p>
          <a:p>
            <a:pPr marL="0" indent="0">
              <a:buNone/>
            </a:pPr>
            <a:endParaRPr lang="en-IN" sz="4200" dirty="0" smtClean="0"/>
          </a:p>
          <a:p>
            <a:pPr marL="0" indent="0">
              <a:buNone/>
            </a:pPr>
            <a:endParaRPr lang="en-IN" sz="4200" dirty="0"/>
          </a:p>
          <a:p>
            <a:pPr marL="0" indent="0">
              <a:buNone/>
            </a:pPr>
            <a:endParaRPr lang="en-IN" sz="4200" dirty="0" smtClean="0"/>
          </a:p>
          <a:p>
            <a:pPr marL="0" indent="0">
              <a:buNone/>
            </a:pPr>
            <a:endParaRPr lang="en-IN" sz="4200" dirty="0"/>
          </a:p>
          <a:p>
            <a:pPr marL="0" indent="0">
              <a:buNone/>
            </a:pPr>
            <a:endParaRPr lang="en-IN" sz="4200" dirty="0" smtClean="0"/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endParaRPr lang="en-GB" sz="4200" dirty="0" smtClean="0"/>
          </a:p>
          <a:p>
            <a:pPr marL="0" indent="0">
              <a:buNone/>
            </a:pPr>
            <a:r>
              <a:rPr lang="en-GB" sz="4200" dirty="0"/>
              <a:t>	         </a:t>
            </a:r>
          </a:p>
          <a:p>
            <a:pPr marL="0" indent="0">
              <a:buNone/>
            </a:pPr>
            <a:r>
              <a:rPr lang="en-GB" sz="4200" dirty="0" smtClean="0"/>
              <a:t>     </a:t>
            </a:r>
          </a:p>
          <a:p>
            <a:r>
              <a:rPr lang="en-IN" sz="4200" dirty="0" smtClean="0"/>
              <a:t>Tells jokes</a:t>
            </a:r>
            <a:endParaRPr lang="en-GB" sz="4200" dirty="0"/>
          </a:p>
          <a:p>
            <a:pPr marL="0" indent="0">
              <a:buNone/>
            </a:pPr>
            <a:r>
              <a:rPr lang="en-GB" sz="4200" dirty="0" smtClean="0"/>
              <a:t> </a:t>
            </a:r>
            <a:r>
              <a:rPr lang="en-GB" sz="4200" dirty="0"/>
              <a:t>	</a:t>
            </a:r>
          </a:p>
          <a:p>
            <a:pPr marL="0" indent="0">
              <a:buNone/>
            </a:pPr>
            <a:r>
              <a:rPr lang="en-GB" sz="2000" dirty="0" smtClean="0"/>
              <a:t>  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/>
              <a:t>	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97" y="4271553"/>
            <a:ext cx="5504423" cy="1998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97" y="506870"/>
            <a:ext cx="441069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022612"/>
          </a:xfrm>
        </p:spPr>
        <p:txBody>
          <a:bodyPr/>
          <a:lstStyle/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Maintains Personal Diary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0219"/>
            <a:ext cx="3631474" cy="1884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63228"/>
            <a:ext cx="3631474" cy="2237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72" y="1420219"/>
            <a:ext cx="3122022" cy="49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446"/>
            <a:ext cx="10515600" cy="5982788"/>
          </a:xfrm>
        </p:spPr>
        <p:txBody>
          <a:bodyPr/>
          <a:lstStyle/>
          <a:p>
            <a:r>
              <a:rPr lang="en-GB" sz="2000" dirty="0"/>
              <a:t>Wikipedia search </a:t>
            </a:r>
            <a:endParaRPr lang="en-GB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GB" sz="2000" dirty="0" smtClean="0"/>
              <a:t> 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92" y="718457"/>
            <a:ext cx="564703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             </a:t>
            </a:r>
            <a:r>
              <a:rPr lang="en-IN" sz="3600" dirty="0" smtClean="0"/>
              <a:t>THANK YOU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753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1122</TotalTime>
  <Words>31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TERM PROJECT TITLE:   PERSONAL COMMAND LINE ASSISTANT       SAI SWETHA MANDALA   </vt:lpstr>
      <vt:lpstr>Functions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TITLE: PERSONAL COMMAND LINE ASSISTANT       NAME: SAI SWETHA MANDALA</dc:title>
  <dc:creator>mandala swetha</dc:creator>
  <cp:lastModifiedBy>mandala swetha</cp:lastModifiedBy>
  <cp:revision>24</cp:revision>
  <dcterms:created xsi:type="dcterms:W3CDTF">2018-12-02T18:56:43Z</dcterms:created>
  <dcterms:modified xsi:type="dcterms:W3CDTF">2018-12-12T17:30:14Z</dcterms:modified>
</cp:coreProperties>
</file>