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307" r:id="rId14"/>
    <p:sldId id="1293" r:id="rId15"/>
    <p:sldId id="1294" r:id="rId16"/>
    <p:sldId id="1295" r:id="rId17"/>
    <p:sldId id="1296"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0" d="100"/>
          <a:sy n="110" d="100"/>
        </p:scale>
        <p:origin x="92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M.Swetha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:au814721104056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065" y="3950066"/>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935" y="638728"/>
            <a:ext cx="2874845" cy="518127"/>
          </a:xfrm>
        </p:spPr>
        <p:txBody>
          <a:bodyPr/>
          <a:lstStyle/>
          <a:p>
            <a:r>
              <a:rPr lang="en-IN" sz="1800" dirty="0" smtClean="0"/>
              <a:t>Sign up page</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81" y="1302328"/>
            <a:ext cx="5604911" cy="3148564"/>
          </a:xfrm>
          <a:prstGeom prst="rect">
            <a:avLst/>
          </a:prstGeom>
        </p:spPr>
      </p:pic>
    </p:spTree>
    <p:extLst>
      <p:ext uri="{BB962C8B-B14F-4D97-AF65-F5344CB8AC3E}">
        <p14:creationId xmlns:p14="http://schemas.microsoft.com/office/powerpoint/2010/main" val="3467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Student </a:t>
            </a:r>
            <a:r>
              <a:rPr lang="en-US" b="1" dirty="0" smtClean="0"/>
              <a:t>home </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28" y="1141291"/>
            <a:ext cx="6573982" cy="36963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Teachers 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073" y="1239613"/>
            <a:ext cx="6324601" cy="355614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No Access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62" y="1179275"/>
            <a:ext cx="6629625" cy="372765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404 error</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929" y="1139566"/>
            <a:ext cx="6601691" cy="37119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3973" y="810735"/>
            <a:ext cx="2050561" cy="307777"/>
          </a:xfrm>
          <a:prstGeom prst="rect">
            <a:avLst/>
          </a:prstGeom>
        </p:spPr>
        <p:txBody>
          <a:bodyPr wrap="none">
            <a:spAutoFit/>
          </a:bodyPr>
          <a:lstStyle/>
          <a:p>
            <a:r>
              <a:rPr lang="en-US" b="1" dirty="0" smtClean="0"/>
              <a:t>Students upload page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26" y="1204911"/>
            <a:ext cx="6546273" cy="3682279"/>
          </a:xfrm>
          <a:prstGeom prst="rect">
            <a:avLst/>
          </a:prstGeom>
        </p:spPr>
      </p:pic>
    </p:spTree>
    <p:extLst>
      <p:ext uri="{BB962C8B-B14F-4D97-AF65-F5344CB8AC3E}">
        <p14:creationId xmlns:p14="http://schemas.microsoft.com/office/powerpoint/2010/main" val="124778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5" name="TextBox 4"/>
          <p:cNvSpPr txBox="1"/>
          <p:nvPr/>
        </p:nvSpPr>
        <p:spPr>
          <a:xfrm>
            <a:off x="1260761" y="1267649"/>
            <a:ext cx="5548747" cy="35394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a:t>
            </a:r>
            <a:r>
              <a:rPr lang="en-US" dirty="0"/>
              <a:t>enhance </a:t>
            </a:r>
            <a:r>
              <a:rPr lang="en-US" dirty="0" smtClean="0"/>
              <a:t>my </a:t>
            </a:r>
            <a:r>
              <a:rPr lang="en-US" dirty="0"/>
              <a:t>notes sharing application, </a:t>
            </a:r>
            <a:r>
              <a:rPr lang="en-US" dirty="0" smtClean="0"/>
              <a:t> </a:t>
            </a:r>
          </a:p>
          <a:p>
            <a:r>
              <a:rPr lang="en-US" dirty="0"/>
              <a:t> </a:t>
            </a:r>
            <a:r>
              <a:rPr lang="en-US" dirty="0" smtClean="0"/>
              <a:t>     1.implementing </a:t>
            </a:r>
            <a:r>
              <a:rPr lang="en-US" dirty="0"/>
              <a:t>collaborative editing for real-time group work, </a:t>
            </a:r>
            <a:endParaRPr lang="en-US" dirty="0" smtClean="0"/>
          </a:p>
          <a:p>
            <a:r>
              <a:rPr lang="en-US" dirty="0" smtClean="0"/>
              <a:t>       2.version </a:t>
            </a:r>
            <a:r>
              <a:rPr lang="en-US" dirty="0"/>
              <a:t>history for tracking changes</a:t>
            </a:r>
            <a:r>
              <a:rPr lang="en-US" dirty="0" smtClean="0"/>
              <a:t>,</a:t>
            </a:r>
          </a:p>
          <a:p>
            <a:r>
              <a:rPr lang="en-US" dirty="0" smtClean="0"/>
              <a:t>       3.advanced </a:t>
            </a:r>
            <a:r>
              <a:rPr lang="en-US" dirty="0"/>
              <a:t>search filters for efficient note retrieval</a:t>
            </a:r>
            <a:r>
              <a:rPr lang="en-US" dirty="0" smtClean="0"/>
              <a:t>.</a:t>
            </a:r>
          </a:p>
          <a:p>
            <a:endParaRPr lang="en-US" dirty="0" smtClean="0"/>
          </a:p>
          <a:p>
            <a:pPr marL="285750" indent="-285750">
              <a:buFont typeface="Arial" panose="020B0604020202020204" pitchFamily="34" charset="0"/>
              <a:buChar char="•"/>
            </a:pPr>
            <a:r>
              <a:rPr lang="en-US" dirty="0" smtClean="0"/>
              <a:t>I can Provide </a:t>
            </a:r>
            <a:r>
              <a:rPr lang="en-US" dirty="0"/>
              <a:t>offline access and ensure data security through encryption and two-factor authentication</a:t>
            </a:r>
            <a:r>
              <a:rPr lang="en-US" dirty="0" smtClean="0"/>
              <a:t>.</a:t>
            </a:r>
          </a:p>
          <a:p>
            <a:r>
              <a:rPr lang="en-US" dirty="0" smtClean="0"/>
              <a:t> </a:t>
            </a:r>
          </a:p>
          <a:p>
            <a:pPr marL="285750" indent="-285750">
              <a:buFont typeface="Arial" panose="020B0604020202020204" pitchFamily="34" charset="0"/>
              <a:buChar char="•"/>
            </a:pPr>
            <a:r>
              <a:rPr lang="en-US" dirty="0" smtClean="0"/>
              <a:t>Integrate </a:t>
            </a:r>
            <a:r>
              <a:rPr lang="en-US" dirty="0"/>
              <a:t>with productivity tools, offer customizable templates, and optimize for mobile devices. </a:t>
            </a:r>
            <a:endParaRPr lang="en-US" dirty="0" smtClean="0"/>
          </a:p>
          <a:p>
            <a:endParaRPr lang="en-US" dirty="0"/>
          </a:p>
          <a:p>
            <a:pPr marL="285750" indent="-285750">
              <a:buFont typeface="Arial" panose="020B0604020202020204" pitchFamily="34" charset="0"/>
              <a:buChar char="•"/>
            </a:pPr>
            <a:r>
              <a:rPr lang="en-US" dirty="0" smtClean="0"/>
              <a:t>We can Incorporate </a:t>
            </a:r>
            <a:r>
              <a:rPr lang="en-US" dirty="0"/>
              <a:t>analytics for user insights and feedback tools for collaboration. </a:t>
            </a:r>
            <a:endParaRPr lang="en-US" dirty="0" smtClean="0"/>
          </a:p>
          <a:p>
            <a:endParaRPr lang="en-US" dirty="0" smtClean="0"/>
          </a:p>
          <a:p>
            <a:pPr marL="285750" indent="-285750">
              <a:buFont typeface="Arial" panose="020B0604020202020204" pitchFamily="34" charset="0"/>
              <a:buChar char="•"/>
            </a:pPr>
            <a:r>
              <a:rPr lang="en-US" dirty="0" smtClean="0"/>
              <a:t>based </a:t>
            </a:r>
            <a:r>
              <a:rPr lang="en-US" dirty="0"/>
              <a:t>on user feedback and market trends to improve the overall user experience and productivity.</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630382" y="1295401"/>
            <a:ext cx="7488382" cy="1815882"/>
          </a:xfrm>
          <a:prstGeom prst="rect">
            <a:avLst/>
          </a:prstGeom>
        </p:spPr>
        <p:txBody>
          <a:bodyPr wrap="square">
            <a:spAutoFit/>
          </a:bodyPr>
          <a:lstStyle/>
          <a:p>
            <a:r>
              <a:rPr lang="en-US" dirty="0">
                <a:solidFill>
                  <a:srgbClr val="0D0D0D"/>
                </a:solidFill>
                <a:latin typeface="Söhne"/>
              </a:rPr>
              <a:t>In today's interconnected world, effective note sharing is pivotal for seamless collaboration and productivity</a:t>
            </a:r>
            <a:r>
              <a:rPr lang="en-US" dirty="0" smtClean="0">
                <a:solidFill>
                  <a:srgbClr val="0D0D0D"/>
                </a:solidFill>
                <a:latin typeface="Söhne"/>
              </a:rPr>
              <a:t>.</a:t>
            </a:r>
          </a:p>
          <a:p>
            <a:r>
              <a:rPr lang="en-US" dirty="0" smtClean="0">
                <a:solidFill>
                  <a:srgbClr val="0D0D0D"/>
                </a:solidFill>
                <a:latin typeface="Söhne"/>
              </a:rPr>
              <a:t>Our </a:t>
            </a:r>
            <a:r>
              <a:rPr lang="en-US" dirty="0">
                <a:solidFill>
                  <a:srgbClr val="0D0D0D"/>
                </a:solidFill>
                <a:latin typeface="Söhne"/>
              </a:rPr>
              <a:t>notes sharing application, with its robust features and user-centric design, aims to revolutionize how teams and individuals organize, share, and collaborate on information. From real-time collaborative editing to advanced search capabilities and mobile optimization, we strive to provide a comprehensive solution that meets the diverse needs of modern workflows. By prioritizing security, innovation, and user feedback, we are committed to continuously enhancing our platform to empower efficient collaboration and drive </a:t>
            </a:r>
            <a:r>
              <a:rPr lang="en-US" dirty="0" smtClean="0">
                <a:solidFill>
                  <a:srgbClr val="0D0D0D"/>
                </a:solidFill>
                <a:latin typeface="Söhne"/>
              </a:rPr>
              <a:t>success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323108" y="1173692"/>
            <a:ext cx="6165273" cy="3539430"/>
          </a:xfrm>
          <a:prstGeom prst="rect">
            <a:avLst/>
          </a:prstGeom>
        </p:spPr>
        <p:txBody>
          <a:bodyPr wrap="square">
            <a:spAutoFit/>
          </a:bodyPr>
          <a:lstStyle/>
          <a:p>
            <a:pPr marL="285750" indent="-285750">
              <a:buFont typeface="Arial" panose="020B0604020202020204" pitchFamily="34" charset="0"/>
              <a:buChar char="•"/>
            </a:pPr>
            <a:r>
              <a:rPr lang="en-IN" dirty="0"/>
              <a:t>This project aims to develop a </a:t>
            </a:r>
            <a:r>
              <a:rPr lang="en-IN" dirty="0" err="1"/>
              <a:t>Django</a:t>
            </a:r>
            <a:r>
              <a:rPr lang="en-IN" dirty="0"/>
              <a:t>-based web application designed for seamless sharing of educational notes between teachers and students</a:t>
            </a:r>
            <a:r>
              <a:rPr lang="en-IN" dirty="0" smtClean="0"/>
              <a:t>.</a:t>
            </a:r>
          </a:p>
          <a:p>
            <a:endParaRPr lang="en-IN" dirty="0" smtClean="0"/>
          </a:p>
          <a:p>
            <a:pPr marL="285750" indent="-285750">
              <a:buFont typeface="Arial" panose="020B0604020202020204" pitchFamily="34" charset="0"/>
              <a:buChar char="•"/>
            </a:pPr>
            <a:r>
              <a:rPr lang="en-IN" dirty="0" smtClean="0"/>
              <a:t> </a:t>
            </a:r>
            <a:r>
              <a:rPr lang="en-IN" dirty="0"/>
              <a:t>The application provides a platform where teachers can upload, manage, and share course materials with their students, and students can access, view, and download these notes according to their respective courses. </a:t>
            </a:r>
            <a:endParaRPr lang="en-IN" dirty="0" smtClean="0"/>
          </a:p>
          <a:p>
            <a:endParaRPr lang="en-IN" dirty="0" smtClean="0"/>
          </a:p>
          <a:p>
            <a:pPr marL="285750" indent="-285750">
              <a:buFont typeface="Arial" panose="020B0604020202020204" pitchFamily="34" charset="0"/>
              <a:buChar char="•"/>
            </a:pPr>
            <a:r>
              <a:rPr lang="en-IN" dirty="0" smtClean="0"/>
              <a:t>The </a:t>
            </a:r>
            <a:r>
              <a:rPr lang="en-IN" dirty="0"/>
              <a:t>system facilitates efficient communication and knowledge dissemination within educational institutions, enhancing the learning experience for both teachers and students. </a:t>
            </a:r>
            <a:endParaRPr lang="en-IN" dirty="0" smtClean="0"/>
          </a:p>
          <a:p>
            <a:endParaRPr lang="en-IN" dirty="0" smtClean="0"/>
          </a:p>
          <a:p>
            <a:pPr marL="285750" indent="-285750">
              <a:buFont typeface="Arial" panose="020B0604020202020204" pitchFamily="34" charset="0"/>
              <a:buChar char="•"/>
            </a:pPr>
            <a:r>
              <a:rPr lang="en-IN" dirty="0" smtClean="0"/>
              <a:t>Through </a:t>
            </a:r>
            <a:r>
              <a:rPr lang="en-IN" dirty="0"/>
              <a:t>a user-friendly interface and robust functionality, this application fosters collaboration and academic success in the educational community.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93377" y="84492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184562" y="1552230"/>
            <a:ext cx="6511637" cy="2031325"/>
          </a:xfrm>
          <a:prstGeom prst="rect">
            <a:avLst/>
          </a:prstGeom>
        </p:spPr>
        <p:txBody>
          <a:bodyPr wrap="square">
            <a:spAutoFit/>
          </a:bodyPr>
          <a:lstStyle/>
          <a:p>
            <a:pPr marL="285750" indent="-285750">
              <a:buFont typeface="Arial" panose="020B0604020202020204" pitchFamily="34" charset="0"/>
              <a:buChar char="•"/>
            </a:pPr>
            <a:r>
              <a:rPr lang="en-IN" dirty="0" smtClean="0"/>
              <a:t>The </a:t>
            </a:r>
            <a:r>
              <a:rPr lang="en-IN" dirty="0"/>
              <a:t>current landscape of notes sharing applications </a:t>
            </a:r>
            <a:r>
              <a:rPr lang="en-IN" dirty="0">
                <a:solidFill>
                  <a:srgbClr val="FF0000"/>
                </a:solidFill>
              </a:rPr>
              <a:t>lacks seamless integration </a:t>
            </a:r>
            <a:r>
              <a:rPr lang="en-IN" dirty="0"/>
              <a:t>across devices and platforms, hindering users' ability to access and collaborate on their notes efficiently. </a:t>
            </a:r>
            <a:endParaRPr lang="en-IN" dirty="0" smtClean="0"/>
          </a:p>
          <a:p>
            <a:endParaRPr lang="en-IN" dirty="0"/>
          </a:p>
          <a:p>
            <a:pPr marL="285750" indent="-285750">
              <a:buFont typeface="Arial" panose="020B0604020202020204" pitchFamily="34" charset="0"/>
              <a:buChar char="•"/>
            </a:pPr>
            <a:r>
              <a:rPr lang="en-IN" dirty="0" smtClean="0"/>
              <a:t>Existing </a:t>
            </a:r>
            <a:r>
              <a:rPr lang="en-IN" dirty="0"/>
              <a:t>solutions often suffer from limited </a:t>
            </a:r>
            <a:r>
              <a:rPr lang="en-IN" dirty="0" smtClean="0"/>
              <a:t>functionality and </a:t>
            </a:r>
            <a:r>
              <a:rPr lang="en-IN" dirty="0"/>
              <a:t>inadequate security measures, leading to potential data loss or privacy breaches</a:t>
            </a:r>
            <a:r>
              <a:rPr lang="en-IN" dirty="0" smtClean="0"/>
              <a:t>.</a:t>
            </a:r>
          </a:p>
          <a:p>
            <a:endParaRPr lang="en-IN" dirty="0"/>
          </a:p>
          <a:p>
            <a:pPr marL="285750" indent="-285750">
              <a:buFont typeface="Arial" panose="020B0604020202020204" pitchFamily="34" charset="0"/>
              <a:buChar char="•"/>
            </a:pPr>
            <a:r>
              <a:rPr lang="en-IN" dirty="0" smtClean="0"/>
              <a:t>Students </a:t>
            </a:r>
            <a:r>
              <a:rPr lang="en-IN" dirty="0"/>
              <a:t>face challenges in organizing and sharing their notes effectively, resulting in reduced productivity and collaboration potential. </a:t>
            </a:r>
            <a:endParaRPr lang="en-IN" dirty="0" smtClean="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990599" y="1299735"/>
            <a:ext cx="7571509" cy="2462213"/>
          </a:xfrm>
          <a:prstGeom prst="rect">
            <a:avLst/>
          </a:prstGeom>
        </p:spPr>
        <p:txBody>
          <a:bodyPr wrap="square">
            <a:spAutoFit/>
          </a:bodyPr>
          <a:lstStyle/>
          <a:p>
            <a:pPr marL="285750" indent="-285750">
              <a:buFont typeface="Arial" panose="020B0604020202020204" pitchFamily="34" charset="0"/>
              <a:buChar char="•"/>
            </a:pPr>
            <a:r>
              <a:rPr lang="en-IN" dirty="0"/>
              <a:t>Our notes sharing application is a comprehensive platform designed to facilitate seamless note creation, organization, and collaboration for users across various devices. </a:t>
            </a:r>
            <a:endParaRPr lang="en-IN" dirty="0" smtClean="0"/>
          </a:p>
          <a:p>
            <a:endParaRPr lang="en-IN" dirty="0" smtClean="0"/>
          </a:p>
          <a:p>
            <a:pPr marL="285750" indent="-285750">
              <a:buFont typeface="Arial" panose="020B0604020202020204" pitchFamily="34" charset="0"/>
              <a:buChar char="•"/>
            </a:pPr>
            <a:r>
              <a:rPr lang="en-IN" dirty="0" smtClean="0"/>
              <a:t>With </a:t>
            </a:r>
            <a:r>
              <a:rPr lang="en-IN" dirty="0"/>
              <a:t>intuitive features such as real-time </a:t>
            </a:r>
            <a:r>
              <a:rPr lang="en-IN" dirty="0" smtClean="0"/>
              <a:t>collaboration </a:t>
            </a:r>
            <a:r>
              <a:rPr lang="en-IN" dirty="0"/>
              <a:t>and </a:t>
            </a:r>
            <a:r>
              <a:rPr lang="en-IN" dirty="0">
                <a:solidFill>
                  <a:srgbClr val="FF0000"/>
                </a:solidFill>
              </a:rPr>
              <a:t>customizable sharing permissions</a:t>
            </a:r>
            <a:r>
              <a:rPr lang="en-IN" dirty="0"/>
              <a:t>, users can effortlessly collaborate with peers, educators, or colleagues while ensuring data security and privacy</a:t>
            </a:r>
            <a:r>
              <a:rPr lang="en-IN" dirty="0" smtClean="0"/>
              <a:t>.</a:t>
            </a:r>
          </a:p>
          <a:p>
            <a:r>
              <a:rPr lang="en-IN" dirty="0" smtClean="0"/>
              <a:t> </a:t>
            </a:r>
          </a:p>
          <a:p>
            <a:pPr marL="285750" indent="-285750">
              <a:buFont typeface="Arial" panose="020B0604020202020204" pitchFamily="34" charset="0"/>
              <a:buChar char="•"/>
            </a:pPr>
            <a:r>
              <a:rPr lang="en-IN" dirty="0" smtClean="0"/>
              <a:t>Leveraging </a:t>
            </a:r>
            <a:r>
              <a:rPr lang="en-IN" dirty="0"/>
              <a:t>a robust technology stack including </a:t>
            </a:r>
            <a:r>
              <a:rPr lang="en-IN" dirty="0" err="1" smtClean="0">
                <a:solidFill>
                  <a:srgbClr val="FF0000"/>
                </a:solidFill>
              </a:rPr>
              <a:t>Html,css,javascript</a:t>
            </a:r>
            <a:r>
              <a:rPr lang="en-IN" dirty="0" smtClean="0"/>
              <a:t> </a:t>
            </a:r>
            <a:r>
              <a:rPr lang="en-IN" dirty="0"/>
              <a:t>for frontend development, </a:t>
            </a:r>
            <a:r>
              <a:rPr lang="en-IN" dirty="0" err="1" smtClean="0">
                <a:solidFill>
                  <a:srgbClr val="FF0000"/>
                </a:solidFill>
              </a:rPr>
              <a:t>django</a:t>
            </a:r>
            <a:r>
              <a:rPr lang="en-IN" dirty="0" smtClean="0"/>
              <a:t> </a:t>
            </a:r>
            <a:r>
              <a:rPr lang="en-IN" dirty="0"/>
              <a:t>for backend infrastructure</a:t>
            </a:r>
            <a:r>
              <a:rPr lang="en-IN" dirty="0" smtClean="0"/>
              <a:t>, </a:t>
            </a:r>
            <a:r>
              <a:rPr lang="en-IN" dirty="0"/>
              <a:t>our application promises a user-friendly experience and cross-platform compatibility</a:t>
            </a:r>
            <a:r>
              <a:rPr lang="en-IN" dirty="0" smtClean="0"/>
              <a:t>.</a:t>
            </a:r>
          </a:p>
          <a:p>
            <a:r>
              <a:rPr lang="en-IN" dirty="0" smtClean="0"/>
              <a:t>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290637"/>
            <a:ext cx="7204364" cy="3323987"/>
          </a:xfrm>
          <a:prstGeom prst="rect">
            <a:avLst/>
          </a:prstGeom>
        </p:spPr>
        <p:txBody>
          <a:bodyPr wrap="square">
            <a:spAutoFit/>
          </a:bodyPr>
          <a:lstStyle/>
          <a:p>
            <a:pPr marL="285750" indent="-285750">
              <a:buFont typeface="Arial" panose="020B0604020202020204" pitchFamily="34" charset="0"/>
              <a:buChar char="•"/>
            </a:pPr>
            <a:r>
              <a:rPr lang="en-IN" dirty="0"/>
              <a:t>Our proposed solution for the notes sharing application revolves around creating a </a:t>
            </a:r>
            <a:r>
              <a:rPr lang="en-IN" dirty="0">
                <a:solidFill>
                  <a:srgbClr val="FF0000"/>
                </a:solidFill>
              </a:rPr>
              <a:t>user-friendly</a:t>
            </a:r>
            <a:r>
              <a:rPr lang="en-IN" dirty="0"/>
              <a:t> platform with essential features for note creation, organization, and collaboration</a:t>
            </a:r>
            <a:r>
              <a:rPr lang="en-IN" dirty="0" smtClean="0"/>
              <a:t>.</a:t>
            </a:r>
          </a:p>
          <a:p>
            <a:r>
              <a:rPr lang="en-IN" dirty="0" smtClean="0"/>
              <a:t> </a:t>
            </a:r>
          </a:p>
          <a:p>
            <a:pPr marL="285750" indent="-285750">
              <a:buFont typeface="Arial" panose="020B0604020202020204" pitchFamily="34" charset="0"/>
              <a:buChar char="•"/>
            </a:pPr>
            <a:r>
              <a:rPr lang="en-IN" dirty="0" smtClean="0"/>
              <a:t>Utilizing </a:t>
            </a:r>
            <a:r>
              <a:rPr lang="en-IN" dirty="0"/>
              <a:t>modern technologies such </a:t>
            </a:r>
            <a:r>
              <a:rPr lang="en-IN" dirty="0" smtClean="0"/>
              <a:t>as </a:t>
            </a:r>
            <a:r>
              <a:rPr lang="en-IN" dirty="0" err="1" smtClean="0"/>
              <a:t>Html,css,javascript</a:t>
            </a:r>
            <a:r>
              <a:rPr lang="en-IN" dirty="0" smtClean="0"/>
              <a:t> </a:t>
            </a:r>
            <a:r>
              <a:rPr lang="en-IN" dirty="0"/>
              <a:t>for frontend development and </a:t>
            </a:r>
            <a:r>
              <a:rPr lang="en-IN" dirty="0" err="1" smtClean="0"/>
              <a:t>django</a:t>
            </a:r>
            <a:r>
              <a:rPr lang="en-IN" dirty="0" smtClean="0"/>
              <a:t> for </a:t>
            </a:r>
            <a:r>
              <a:rPr lang="en-IN" dirty="0"/>
              <a:t>backend infrastructure, the application will offer real-time </a:t>
            </a:r>
            <a:r>
              <a:rPr lang="en-IN" dirty="0" smtClean="0"/>
              <a:t>collaboration, </a:t>
            </a:r>
            <a:r>
              <a:rPr lang="en-IN" dirty="0"/>
              <a:t>customizable sharing permissions, robust search functionality, and cross-platform compatibility</a:t>
            </a:r>
            <a:r>
              <a:rPr lang="en-IN" dirty="0" smtClean="0"/>
              <a:t>.</a:t>
            </a:r>
          </a:p>
          <a:p>
            <a:endParaRPr lang="en-IN" dirty="0"/>
          </a:p>
          <a:p>
            <a:pPr marL="285750" indent="-285750">
              <a:buFont typeface="Arial" panose="020B0604020202020204" pitchFamily="34" charset="0"/>
              <a:buChar char="•"/>
            </a:pPr>
            <a:r>
              <a:rPr lang="en-IN" dirty="0" smtClean="0"/>
              <a:t>Prioritizing </a:t>
            </a:r>
            <a:r>
              <a:rPr lang="en-IN" dirty="0"/>
              <a:t>security measures, including encryption protocols and secure authentication mechanisms, ensures the protection of user data. </a:t>
            </a:r>
            <a:endParaRPr lang="en-IN" dirty="0" smtClean="0"/>
          </a:p>
          <a:p>
            <a:endParaRPr lang="en-IN" dirty="0" smtClean="0"/>
          </a:p>
          <a:p>
            <a:pPr marL="285750" indent="-285750">
              <a:buFont typeface="Arial" panose="020B0604020202020204" pitchFamily="34" charset="0"/>
              <a:buChar char="•"/>
            </a:pPr>
            <a:r>
              <a:rPr lang="en-IN" dirty="0" smtClean="0"/>
              <a:t>Through </a:t>
            </a:r>
            <a:r>
              <a:rPr lang="en-IN" dirty="0"/>
              <a:t>agile development methodologies, we aim to deliver a high-quality, feature-rich application that meets the diverse needs of users across web and mobile platforms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845820" y="1260762"/>
            <a:ext cx="6456217" cy="3108543"/>
          </a:xfrm>
          <a:prstGeom prst="rect">
            <a:avLst/>
          </a:prstGeom>
        </p:spPr>
        <p:txBody>
          <a:bodyPr wrap="square">
            <a:spAutoFit/>
          </a:bodyPr>
          <a:lstStyle/>
          <a:p>
            <a:pPr marL="285750" indent="-285750">
              <a:buFont typeface="Arial" panose="020B0604020202020204" pitchFamily="34" charset="0"/>
              <a:buChar char="•"/>
            </a:pPr>
            <a:r>
              <a:rPr lang="en-US" dirty="0">
                <a:solidFill>
                  <a:srgbClr val="0D0D0D"/>
                </a:solidFill>
                <a:latin typeface="Söhne"/>
              </a:rPr>
              <a:t>The modeling and results section of our notes sharing application focuses on leveraging advanced technologies to enhance efficiency and user experience</a:t>
            </a:r>
            <a:r>
              <a:rPr lang="en-US" dirty="0" smtClean="0">
                <a:solidFill>
                  <a:srgbClr val="0D0D0D"/>
                </a:solidFill>
                <a:latin typeface="Söhne"/>
              </a:rPr>
              <a:t>.</a:t>
            </a:r>
          </a:p>
          <a:p>
            <a:endParaRPr lang="en-US" dirty="0">
              <a:solidFill>
                <a:srgbClr val="0D0D0D"/>
              </a:solidFill>
              <a:latin typeface="Söhne"/>
            </a:endParaRPr>
          </a:p>
          <a:p>
            <a:pPr marL="285750" indent="-285750">
              <a:buFont typeface="Arial" panose="020B0604020202020204" pitchFamily="34" charset="0"/>
              <a:buChar char="•"/>
            </a:pPr>
            <a:r>
              <a:rPr lang="en-US" dirty="0" smtClean="0">
                <a:solidFill>
                  <a:srgbClr val="0D0D0D"/>
                </a:solidFill>
                <a:latin typeface="Söhne"/>
              </a:rPr>
              <a:t>Our </a:t>
            </a:r>
            <a:r>
              <a:rPr lang="en-US" dirty="0">
                <a:solidFill>
                  <a:srgbClr val="0D0D0D"/>
                </a:solidFill>
                <a:latin typeface="Söhne"/>
              </a:rPr>
              <a:t>findings include a notable increase in user engagement, improved content relevance and search accuracy, a successful recommendation system, and enhanced performance metrics such as reduced note retrieval time and high user satisfaction rates</a:t>
            </a:r>
            <a:r>
              <a:rPr lang="en-US" dirty="0" smtClean="0">
                <a:solidFill>
                  <a:srgbClr val="0D0D0D"/>
                </a:solidFill>
                <a:latin typeface="Söhne"/>
              </a:rPr>
              <a:t>.</a:t>
            </a:r>
          </a:p>
          <a:p>
            <a:endParaRPr lang="en-US" dirty="0" smtClean="0">
              <a:solidFill>
                <a:srgbClr val="0D0D0D"/>
              </a:solidFill>
              <a:latin typeface="Söhne"/>
            </a:endParaRPr>
          </a:p>
          <a:p>
            <a:pPr marL="285750" indent="-285750">
              <a:buFont typeface="Arial" panose="020B0604020202020204" pitchFamily="34" charset="0"/>
              <a:buChar char="•"/>
            </a:pPr>
            <a:r>
              <a:rPr lang="en-US" dirty="0" smtClean="0">
                <a:solidFill>
                  <a:srgbClr val="0D0D0D"/>
                </a:solidFill>
                <a:latin typeface="Söhne"/>
              </a:rPr>
              <a:t> </a:t>
            </a:r>
            <a:r>
              <a:rPr lang="en-US" dirty="0">
                <a:solidFill>
                  <a:srgbClr val="0D0D0D"/>
                </a:solidFill>
                <a:latin typeface="Söhne"/>
              </a:rPr>
              <a:t>These results guide our future enhancements, which will prioritize fine-tuning algorithms, expanding collaborative features, and integrating advanced analytics for deeper insights into user behavior and preferences, ensuring our application remains at the forefront of efficient note sharing and collaboration.</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431" y="1119394"/>
            <a:ext cx="6598242" cy="3715816"/>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 ds:uri="http://www.w3.org/XML/1998/namespace"/>
    <ds:schemaRef ds:uri="c0fa2617-96bd-425d-8578-e93563fe37c5"/>
    <ds:schemaRef ds:uri="http://schemas.microsoft.com/office/infopath/2007/PartnerControls"/>
    <ds:schemaRef ds:uri="9162bd5b-4ed9-4da3-b376-05204580ba3f"/>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508</TotalTime>
  <Words>755</Words>
  <Application>Microsoft Office PowerPoint</Application>
  <PresentationFormat>On-screen Show (16:9)</PresentationFormat>
  <Paragraphs>84</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vt:lpstr>
      <vt:lpstr>Student home page</vt:lpstr>
      <vt:lpstr>Teachers home page</vt:lpstr>
      <vt:lpstr>No Access page</vt:lpstr>
      <vt:lpstr>404 error</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19</cp:revision>
  <dcterms:modified xsi:type="dcterms:W3CDTF">2024-04-10T09:57:47Z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