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Swetha%20K(excel%20data).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[Swetha K(excel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4FF1-F843-9FD4-424170E40BFC}"/>
            </c:ext>
          </c:extLst>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4FF1-F843-9FD4-424170E40BFC}"/>
            </c:ext>
          </c:extLst>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4FF1-F843-9FD4-424170E40BFC}"/>
            </c:ext>
          </c:extLst>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4FF1-F843-9FD4-424170E40BFC}"/>
            </c:ext>
          </c:extLst>
        </c:ser>
        <c:dLbls>
          <c:showLegendKey val="0"/>
          <c:showVal val="0"/>
          <c:showCatName val="0"/>
          <c:showSerName val="0"/>
          <c:showPercent val="0"/>
          <c:showBubbleSize val="0"/>
        </c:dLbls>
        <c:gapWidth val="100"/>
        <c:shape val="box"/>
        <c:axId val="1494353760"/>
        <c:axId val="1639513440"/>
        <c:axId val="973358079"/>
      </c:bar3D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erAx>
        <c:axId val="973358079"/>
        <c:scaling>
          <c:orientation val="minMax"/>
        </c:scaling>
        <c:delete val="0"/>
        <c:axPos val="b"/>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98304"/>
            <a:ext cx="8541945" cy="2246769"/>
          </a:xfrm>
          <a:prstGeom prst="rect">
            <a:avLst/>
          </a:prstGeom>
          <a:noFill/>
        </p:spPr>
        <p:txBody>
          <a:bodyPr wrap="square" rtlCol="0">
            <a:spAutoFit/>
          </a:bodyPr>
          <a:lstStyle/>
          <a:p>
            <a:r>
              <a:rPr lang="en-US" sz="2800" b="1" dirty="0"/>
              <a:t>STUDENT NAME: SWETHA K</a:t>
            </a:r>
          </a:p>
          <a:p>
            <a:r>
              <a:rPr lang="en-US" sz="2800" b="1" dirty="0"/>
              <a:t>REGISTER NO: 312210071(asunm1363312210071)</a:t>
            </a:r>
          </a:p>
          <a:p>
            <a:r>
              <a:rPr lang="en-US" sz="2800" b="1" dirty="0"/>
              <a:t>DEPARTMENT: BACHELOR OF COMMERCE GENERAL </a:t>
            </a:r>
          </a:p>
          <a:p>
            <a:r>
              <a:rPr lang="en-US" sz="2800" b="1" dirty="0"/>
              <a:t>COLLEGE: VALLIAMMAL COLLEGE FOR WOMEN </a:t>
            </a:r>
          </a:p>
          <a:p>
            <a:r>
              <a:rPr lang="en-US" sz="2800" b="1" dirty="0"/>
              <a:t>           </a:t>
            </a:r>
            <a:endParaRPr lang="en-IN"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437720B-8EAD-B7E5-8BCE-4D003812CAA3}"/>
              </a:ext>
            </a:extLst>
          </p:cNvPr>
          <p:cNvSpPr txBox="1"/>
          <p:nvPr/>
        </p:nvSpPr>
        <p:spPr>
          <a:xfrm>
            <a:off x="764697" y="1720840"/>
            <a:ext cx="8034745" cy="4093428"/>
          </a:xfrm>
          <a:prstGeom prst="rect">
            <a:avLst/>
          </a:prstGeom>
          <a:noFill/>
        </p:spPr>
        <p:txBody>
          <a:bodyPr wrap="square" rtlCol="0">
            <a:spAutoFit/>
          </a:bodyPr>
          <a:lstStyle/>
          <a:p>
            <a:pPr marL="285750" indent="-285750" algn="just">
              <a:buFont typeface="Arial" panose="020B0604020202020204" pitchFamily="34" charset="0"/>
              <a:buChar char="•"/>
            </a:pPr>
            <a:endParaRPr lang="en-IN" sz="2000" dirty="0"/>
          </a:p>
          <a:p>
            <a:pPr marL="285750" indent="-285750" algn="just">
              <a:buFont typeface="Arial" panose="020B0604020202020204" pitchFamily="34" charset="0"/>
              <a:buChar char="•"/>
            </a:pPr>
            <a:r>
              <a:rPr lang="en-IN" sz="2000" dirty="0"/>
              <a:t>DATA COLLECTION 
Identification 
Gathering 
Preparation 
DATA CLEANING </a:t>
            </a:r>
          </a:p>
          <a:p>
            <a:pPr marL="285750" indent="-285750" algn="just">
              <a:buFont typeface="Arial" panose="020B0604020202020204" pitchFamily="34" charset="0"/>
              <a:buChar char="•"/>
            </a:pPr>
            <a:r>
              <a:rPr lang="en-IN" sz="2000" dirty="0"/>
              <a:t>Standardization 
Correction
Validation 
SUMMARY </a:t>
            </a:r>
          </a:p>
          <a:p>
            <a:pPr marL="285750" indent="-285750" algn="just">
              <a:buFont typeface="Arial" panose="020B0604020202020204" pitchFamily="34" charset="0"/>
              <a:buChar char="•"/>
            </a:pPr>
            <a:r>
              <a:rPr lang="en-IN" sz="2000" dirty="0"/>
              <a:t>Data analysis involves examining, transforming, and modelling data to extract meaningful insights, identify patterns, and support decision-making. </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8DE55601-6897-ECEC-0780-FFBEFE8FB5D7}"/>
              </a:ext>
            </a:extLst>
          </p:cNvPr>
          <p:cNvGraphicFramePr>
            <a:graphicFrameLocks/>
          </p:cNvGraphicFramePr>
          <p:nvPr>
            <p:extLst>
              <p:ext uri="{D42A27DB-BD31-4B8C-83A1-F6EECF244321}">
                <p14:modId xmlns:p14="http://schemas.microsoft.com/office/powerpoint/2010/main" val="1396953607"/>
              </p:ext>
            </p:extLst>
          </p:nvPr>
        </p:nvGraphicFramePr>
        <p:xfrm>
          <a:off x="2381250" y="1617265"/>
          <a:ext cx="6470153" cy="420251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0731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38F41BB-8947-2A29-EDCA-5744F8CC00CE}"/>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B0C04C8-D8F8-48B8-E0A4-BB023F57B122}"/>
              </a:ext>
            </a:extLst>
          </p:cNvPr>
          <p:cNvSpPr txBox="1"/>
          <p:nvPr/>
        </p:nvSpPr>
        <p:spPr>
          <a:xfrm>
            <a:off x="676275" y="1725483"/>
            <a:ext cx="7924799" cy="4154984"/>
          </a:xfrm>
          <a:prstGeom prst="rect">
            <a:avLst/>
          </a:prstGeom>
          <a:noFill/>
        </p:spPr>
        <p:txBody>
          <a:bodyPr wrap="square" rtlCol="0">
            <a:spAutoFit/>
          </a:bodyPr>
          <a:lstStyle/>
          <a:p>
            <a:pPr marL="457200" indent="-457200" algn="l">
              <a:buFont typeface="+mj-lt"/>
              <a:buAutoNum type="arabicPeriod"/>
            </a:pPr>
            <a:r>
              <a:rPr lang="en-IN" sz="2400" dirty="0">
                <a:latin typeface="Times New Roman" panose="02020603050405020304" pitchFamily="18" charset="0"/>
                <a:cs typeface="Times New Roman" panose="02020603050405020304" pitchFamily="18" charset="0"/>
              </a:rPr>
              <a:t>This project focuses on analysing employee data to identify</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4A96FF31-DC28-87A8-0E14-F424955C468C}"/>
              </a:ext>
            </a:extLst>
          </p:cNvPr>
          <p:cNvSpPr txBox="1"/>
          <p:nvPr/>
        </p:nvSpPr>
        <p:spPr>
          <a:xfrm>
            <a:off x="517922" y="1643575"/>
            <a:ext cx="6093618" cy="1200329"/>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9101970-0239-0B5D-515F-9D65B501F704}"/>
              </a:ext>
            </a:extLst>
          </p:cNvPr>
          <p:cNvSpPr txBox="1"/>
          <p:nvPr/>
        </p:nvSpPr>
        <p:spPr>
          <a:xfrm>
            <a:off x="3786188" y="2233424"/>
            <a:ext cx="5748337" cy="3539430"/>
          </a:xfrm>
          <a:prstGeom prst="rect">
            <a:avLst/>
          </a:prstGeom>
          <a:noFill/>
        </p:spPr>
        <p:txBody>
          <a:bodyPr wrap="square" rtlCol="0">
            <a:spAutoFit/>
          </a:bodyPr>
          <a:lstStyle/>
          <a:p>
            <a:pPr marL="342900" indent="-342900" algn="l">
              <a:buFont typeface="+mj-lt"/>
              <a:buAutoNum type="arabicPeriod"/>
            </a:pPr>
            <a:r>
              <a:rPr lang="en-IN" sz="28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337638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71CB778-2405-F85D-6FD8-2D9BA9CD4996}"/>
              </a:ext>
            </a:extLst>
          </p:cNvPr>
          <p:cNvSpPr txBox="1"/>
          <p:nvPr/>
        </p:nvSpPr>
        <p:spPr>
          <a:xfrm>
            <a:off x="1018999" y="2958648"/>
            <a:ext cx="9597547" cy="923330"/>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shwetha2004swetha@gmail.com</cp:lastModifiedBy>
  <cp:revision>25</cp:revision>
  <dcterms:created xsi:type="dcterms:W3CDTF">2024-03-29T15:07:22Z</dcterms:created>
  <dcterms:modified xsi:type="dcterms:W3CDTF">2024-08-28T12:02:45Z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