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f595736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f595736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595736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595736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f595736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f595736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f595736a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f595736a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595736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f595736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6e1d0d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6e1d0d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aw.githubusercontent.com/CSSEGISandData/COVID-19/master/csse_covid_19_data/csse_covid_19_time_series/time_series_covid19_confirmed_global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19-Mortality Data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Swetha Kambham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 14th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93475" y="98300"/>
            <a:ext cx="8626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Description</a:t>
            </a:r>
            <a:endParaRPr sz="24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40000" y="1060701"/>
            <a:ext cx="8680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dk1"/>
                </a:highlight>
              </a:rPr>
              <a:t>Data Loading/Cleaning</a:t>
            </a:r>
            <a:endParaRPr b="1"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dk1"/>
                </a:highlight>
              </a:rPr>
              <a:t>The analysis utilizes two primary datasets from the </a:t>
            </a:r>
            <a:r>
              <a:rPr b="1" lang="en" sz="1400">
                <a:highlight>
                  <a:schemeClr val="dk1"/>
                </a:highlight>
              </a:rPr>
              <a:t>Johns Hopkins University Center for Systems Science and Engineering (JHU CSSE)</a:t>
            </a:r>
            <a:r>
              <a:rPr lang="en" sz="1400">
                <a:highlight>
                  <a:schemeClr val="dk1"/>
                </a:highlight>
              </a:rPr>
              <a:t>, publicly available on their GitHub repository.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The datasets contain time-series data on confirmed COVID-19 cases and deaths globally.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highlight>
                  <a:schemeClr val="dk1"/>
                </a:highlight>
              </a:rPr>
              <a:t>Loading:</a:t>
            </a:r>
            <a:r>
              <a:rPr lang="en" sz="1400">
                <a:highlight>
                  <a:schemeClr val="dk1"/>
                </a:highlight>
              </a:rPr>
              <a:t> Data is loaded using the Pandas library's read_csv() function, directly from the raw URLs.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highlight>
                  <a:schemeClr val="dk1"/>
                </a:highlight>
              </a:rPr>
              <a:t>Cleaning:</a:t>
            </a:r>
            <a:endParaRPr b="1" sz="1400"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highlight>
                  <a:schemeClr val="dk1"/>
                </a:highlight>
              </a:rPr>
              <a:t>A dedicated function, clean_data(), ensures data quality.</a:t>
            </a:r>
            <a:endParaRPr sz="1400"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highlight>
                  <a:schemeClr val="dk1"/>
                </a:highlight>
              </a:rPr>
              <a:t>It filters out rows with zero confirmed cases to avoid undefined mortality rates.</a:t>
            </a:r>
            <a:endParaRPr sz="1400"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highlight>
                  <a:schemeClr val="dk1"/>
                </a:highlight>
              </a:rPr>
              <a:t>Missing values in the 'Mortality_Rate' column are filled with 0 for consistency.</a:t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dk1"/>
                </a:highlight>
              </a:rPr>
              <a:t>Cite the Source of the Data </a:t>
            </a:r>
            <a:endParaRPr b="1"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highlight>
                  <a:schemeClr val="dk1"/>
                </a:highlight>
              </a:rPr>
              <a:t>Source:</a:t>
            </a:r>
            <a:r>
              <a:rPr lang="en" sz="1400">
                <a:highlight>
                  <a:schemeClr val="dk1"/>
                </a:highlight>
              </a:rPr>
              <a:t> Johns Hopkins University Center for Systems Science and Engineering (JHU CSSE)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highlight>
                  <a:schemeClr val="dk1"/>
                </a:highlight>
              </a:rPr>
              <a:t>Data Repository:</a:t>
            </a:r>
            <a:r>
              <a:rPr lang="en" sz="1400">
                <a:highlight>
                  <a:schemeClr val="dk1"/>
                </a:highlight>
              </a:rPr>
              <a:t> </a:t>
            </a:r>
            <a:r>
              <a:rPr lang="en" sz="1400" u="sng">
                <a:highlight>
                  <a:schemeClr val="dk1"/>
                </a:highlight>
                <a:hlinkClick r:id="rId3"/>
              </a:rPr>
              <a:t>Reference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41075"/>
            <a:ext cx="4045200" cy="3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</a:rPr>
              <a:t>Map Visulization</a:t>
            </a:r>
            <a:endParaRPr sz="2000">
              <a:highlight>
                <a:srgbClr val="FFFFFF"/>
              </a:highlight>
            </a:endParaRP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65500" y="622275"/>
            <a:ext cx="4045200" cy="4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highlight>
                  <a:schemeClr val="dk1"/>
                </a:highlight>
              </a:rPr>
              <a:t>Choropleth Map:</a:t>
            </a:r>
            <a:r>
              <a:rPr lang="en" sz="1400">
                <a:highlight>
                  <a:schemeClr val="dk1"/>
                </a:highlight>
              </a:rPr>
              <a:t> Provides a global overview of mortality rates, allowing easy comparison between countries.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Uses plotly.express to create an interactive choropleth map.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Countries are colored based on their mortality rate.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Hovering over a country displays its name and mortality rate.</a:t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8100"/>
            <a:ext cx="4572000" cy="45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65500" y="23425"/>
            <a:ext cx="40452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/>
              <a:t>Bubble Map</a:t>
            </a:r>
            <a:endParaRPr sz="20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29300" y="451225"/>
            <a:ext cx="4352100" cy="4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939500" y="408375"/>
            <a:ext cx="3837000" cy="40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highlight>
                  <a:schemeClr val="dk1"/>
                </a:highlight>
              </a:rPr>
              <a:t>Bubble Map:</a:t>
            </a:r>
            <a:r>
              <a:rPr lang="en" sz="1400">
                <a:highlight>
                  <a:schemeClr val="dk1"/>
                </a:highlight>
              </a:rPr>
              <a:t> Adds information about the total deaths by varying bubble size, providing a more nuanced view of the impact of COVID-19. Both maps are interactive, enabling users to explore specific regions and countries in more detail.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Uses plotly.express to generate a bubble map.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Bubbles are centered on countries' geographic locations.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Bubble size represents the total number of deaths.</a:t>
            </a:r>
            <a:endParaRPr sz="1400">
              <a:highlight>
                <a:schemeClr val="dk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highlight>
                  <a:schemeClr val="dk1"/>
                </a:highlight>
              </a:rPr>
              <a:t>Bubble color indicates the mortality rate.</a:t>
            </a:r>
            <a:endParaRPr sz="14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375"/>
            <a:ext cx="4572000" cy="46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65500" y="44825"/>
            <a:ext cx="40452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/>
              <a:t>Aggregation Visualization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Histogram/Density</a:t>
            </a:r>
            <a:endParaRPr sz="2000"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204150" y="642600"/>
            <a:ext cx="4266900" cy="4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789775" y="428800"/>
            <a:ext cx="4140000" cy="42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dk1"/>
                </a:highlight>
              </a:rPr>
              <a:t>Observations:</a:t>
            </a:r>
            <a:endParaRPr b="1"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Most mortality rates are concentrated near zero, indicating that a significant number of regions or countries have low mortality rates.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There is a long tail extending to higher mortality rates, which suggests that some locations experienced a notably high rate of deaths relative to confirmed cases.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The density curve helps to visualize the probability distribution, showing where most data points lie.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dk1"/>
                </a:highlight>
              </a:rPr>
              <a:t>Insights:</a:t>
            </a:r>
            <a:endParaRPr b="1"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While most regions have low mortality rates, the presence of outliers with higher rates could indicate systemic healthcare or reporting challenges in those areas.</a:t>
            </a:r>
            <a:endParaRPr sz="1200">
              <a:highlight>
                <a:schemeClr val="dk1"/>
              </a:highlight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2600"/>
            <a:ext cx="4471051" cy="45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82775" y="205225"/>
            <a:ext cx="4266600" cy="4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Box Plot/ </a:t>
            </a:r>
            <a:r>
              <a:rPr lang="en" sz="2000"/>
              <a:t>Violin</a:t>
            </a:r>
            <a:r>
              <a:rPr lang="en" sz="2000"/>
              <a:t> Plot</a:t>
            </a:r>
            <a:endParaRPr sz="2000"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07925" y="814975"/>
            <a:ext cx="44058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939500" y="365625"/>
            <a:ext cx="3837000" cy="4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dk1"/>
                </a:highlight>
              </a:rPr>
              <a:t>Observations:</a:t>
            </a:r>
            <a:endParaRPr b="1"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The box plot complements the violin plot by summarizing the distribution of mortality rates for each country using medians, interquartile ranges, and outliers.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For countries with high outliers (dots beyond whiskers), a few regions might have faced localized severe outbreaks.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dk1"/>
                </a:highlight>
              </a:rPr>
              <a:t>Insights:</a:t>
            </a:r>
            <a:endParaRPr b="1"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Countries with smaller interquartile ranges (e.g., a compact box) have consistent mortality rates across regions.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Outliers indicate areas within countries that might require further investigation, such as hotspots or under-reported cases.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0175"/>
            <a:ext cx="4572001" cy="45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75850" y="-3"/>
            <a:ext cx="87444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Interactive Visualizations- DashBoard</a:t>
            </a:r>
            <a:endParaRPr sz="2400"/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5775" y="547400"/>
            <a:ext cx="8744400" cy="4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highlight>
                  <a:schemeClr val="dk1"/>
                </a:highlight>
              </a:rPr>
              <a:t>Uses Dash to create a web-based dashboard with interactive components.</a:t>
            </a:r>
            <a:endParaRPr sz="1200">
              <a:highlight>
                <a:schemeClr val="dk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highlight>
                  <a:schemeClr val="dk1"/>
                </a:highlight>
              </a:rPr>
              <a:t>Allows users to select a country and metric (deaths, confirmed cases, or mortality rate).</a:t>
            </a:r>
            <a:endParaRPr sz="1200">
              <a:highlight>
                <a:schemeClr val="dk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highlight>
                  <a:schemeClr val="dk1"/>
                </a:highlight>
              </a:rPr>
              <a:t>Displays a line chart showing the selected metric over time for the chosen country.</a:t>
            </a:r>
            <a:endParaRPr b="1" sz="1200">
              <a:highlight>
                <a:schemeClr val="dk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" sz="1200">
                <a:highlight>
                  <a:schemeClr val="dk1"/>
                </a:highlight>
              </a:rPr>
              <a:t>Interactive Dashboard:</a:t>
            </a:r>
            <a:r>
              <a:rPr lang="en" sz="1200">
                <a:highlight>
                  <a:schemeClr val="dk1"/>
                </a:highlight>
              </a:rPr>
              <a:t> Enables users to explore the data dynamically by selecting different countries and metrics.</a:t>
            </a:r>
            <a:endParaRPr sz="1200">
              <a:highlight>
                <a:schemeClr val="dk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" sz="1200">
                <a:highlight>
                  <a:schemeClr val="dk1"/>
                </a:highlight>
              </a:rPr>
              <a:t>Line Chart:</a:t>
            </a:r>
            <a:r>
              <a:rPr lang="en" sz="1200">
                <a:highlight>
                  <a:schemeClr val="dk1"/>
                </a:highlight>
              </a:rPr>
              <a:t> Shows the trend of the selected metric over time, providing insights into the pandemic's progression in a specific country.</a:t>
            </a:r>
            <a:endParaRPr sz="1200">
              <a:highlight>
                <a:schemeClr val="dk1"/>
              </a:highlight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5" y="2301125"/>
            <a:ext cx="8903700" cy="284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-52475" y="44825"/>
            <a:ext cx="4437600" cy="9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COVID-19 Interactive Choropleth Map</a:t>
            </a:r>
            <a:endParaRPr sz="1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</a:rPr>
              <a:t>with Widgets</a:t>
            </a:r>
            <a:endParaRPr sz="18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75850" y="590150"/>
            <a:ext cx="42348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highlight>
                  <a:schemeClr val="dk1"/>
                </a:highlight>
              </a:rPr>
              <a:t>Compares COVID-19 metrics:</a:t>
            </a:r>
            <a:r>
              <a:rPr lang="en" sz="1200">
                <a:highlight>
                  <a:schemeClr val="dk1"/>
                </a:highlight>
              </a:rPr>
              <a:t> The scatter plot visualizes the relationship between Confirmed Cases and Deaths for different countries.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highlight>
                  <a:schemeClr val="dk1"/>
                </a:highlight>
              </a:rPr>
              <a:t>User-selectable metric:</a:t>
            </a:r>
            <a:r>
              <a:rPr lang="en" sz="1200">
                <a:highlight>
                  <a:schemeClr val="dk1"/>
                </a:highlight>
              </a:rPr>
              <a:t> Users can choose to display either Confirmed Cases or Deaths on the y-axis using radio buttons.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highlight>
                  <a:schemeClr val="dk1"/>
                </a:highlight>
              </a:rPr>
              <a:t>Adjustable scale:</a:t>
            </a:r>
            <a:r>
              <a:rPr lang="en" sz="1200">
                <a:highlight>
                  <a:schemeClr val="dk1"/>
                </a:highlight>
              </a:rPr>
              <a:t> A checkbox allows toggling between linear and logarithmic scales for the axes, improving data visualization across different magnitudes.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highlight>
                  <a:schemeClr val="dk1"/>
                </a:highlight>
              </a:rPr>
              <a:t>Interactive data points:</a:t>
            </a:r>
            <a:r>
              <a:rPr lang="en" sz="1200">
                <a:highlight>
                  <a:schemeClr val="dk1"/>
                </a:highlight>
              </a:rPr>
              <a:t> Each point represents a country, and hovering over it reveals detailed information about that country's data.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0150"/>
            <a:ext cx="4572000" cy="446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98100" y="205225"/>
            <a:ext cx="8222100" cy="42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dk1"/>
                </a:highlight>
              </a:rPr>
              <a:t>Conclusion</a:t>
            </a:r>
            <a:endParaRPr sz="20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Key Findings: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Countries with higher mortality rates likely faced overburdened healthcare systems and inadequate resource allocation.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Regions with low mortality rates often reflect robust healthcare infrastructure or proactive pandemic responses.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</a:rPr>
              <a:t>Recommendations: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Prioritize resource allocation to high-mortality regions during pandemics.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</a:rPr>
              <a:t>Analyze and replicate policies from countries with low mortality rates to improve outcomes elsewhere.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