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Kanit Light"/>
      <p:regular r:id="rId12"/>
    </p:embeddedFont>
    <p:embeddedFont>
      <p:font typeface="Kanit Light"/>
      <p:regular r:id="rId13"/>
    </p:embeddedFont>
    <p:embeddedFont>
      <p:font typeface="Kanit Light"/>
      <p:regular r:id="rId14"/>
    </p:embeddedFont>
    <p:embeddedFont>
      <p:font typeface="Kanit Light"/>
      <p:regular r:id="rId15"/>
    </p:embeddedFont>
    <p:embeddedFont>
      <p:font typeface="Martel Sans"/>
      <p:regular r:id="rId16"/>
    </p:embeddedFont>
    <p:embeddedFont>
      <p:font typeface="Martel Sans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5574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Multi-Accent Speech Recognition Using Deep Learning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622244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Addressing the challenge of varying accents in speech recognition systems is crucial for global communication. This presentation explores how deep learning enhances recognition accuracy across diverse accents.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73900"/>
            <a:ext cx="120403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Deep Learning Approaches for Multi-Accent ASR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26913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Deep learning models, especially End-to-End (E2E) architectures like DNN, RNN, and Transformers, are at the forefront of multi-accent Automatic Speech Recognition (ASR).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8259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End-to-End Models: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Streamlined deep neural networks process audio directly to text.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38769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Adaptive Layers: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Shared lower layers capture common speech features, while accent-specific layers fine-tune for unique pronunciations.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292691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Advanced techniques like multi-task learning and accent embeddings further refine these systems.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85679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Joint Modeling: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Simultaneously learns speech content and accent information.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661892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Accent Embeddings &amp; i-vectors: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Numeric representations of speaker and accent characteristics, improving model generalization.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71280"/>
            <a:ext cx="1045511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Techniques to Improve Accent Robustness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73849"/>
            <a:ext cx="4196358" cy="2766298"/>
          </a:xfrm>
          <a:prstGeom prst="roundRect">
            <a:avLst>
              <a:gd name="adj" fmla="val 5289"/>
            </a:avLst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793790" y="3143369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5" name="Shape 3"/>
          <p:cNvSpPr/>
          <p:nvPr/>
        </p:nvSpPr>
        <p:spPr>
          <a:xfrm>
            <a:off x="2551688" y="283368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37066"/>
          </a:solidFill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761" y="3003828"/>
            <a:ext cx="272177" cy="34016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1084" y="37408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Multi-Domain Training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51084" y="4231243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Training on diverse accented datasets significantly reduces Word Error Rates (WER) by up to 25%.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216962" y="3173849"/>
            <a:ext cx="4196358" cy="2766298"/>
          </a:xfrm>
          <a:prstGeom prst="roundRect">
            <a:avLst>
              <a:gd name="adj" fmla="val 5289"/>
            </a:avLst>
          </a:prstGeom>
          <a:solidFill>
            <a:srgbClr val="FFFFFF"/>
          </a:solidFill>
          <a:ln/>
        </p:spPr>
      </p:sp>
      <p:sp>
        <p:nvSpPr>
          <p:cNvPr id="10" name="Shape 7"/>
          <p:cNvSpPr/>
          <p:nvPr/>
        </p:nvSpPr>
        <p:spPr>
          <a:xfrm>
            <a:off x="5216962" y="3143369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11" name="Shape 8"/>
          <p:cNvSpPr/>
          <p:nvPr/>
        </p:nvSpPr>
        <p:spPr>
          <a:xfrm>
            <a:off x="6974860" y="283368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37066"/>
          </a:solidFill>
          <a:ln/>
        </p:spPr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933" y="3003828"/>
            <a:ext cx="272177" cy="340162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5474256" y="3740825"/>
            <a:ext cx="28538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Layer-wise Adaptation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5474256" y="4231243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Architectures enabling rapid, accent-specific tuning can yield ~15% WER reductions.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640133" y="3173849"/>
            <a:ext cx="4196358" cy="2766298"/>
          </a:xfrm>
          <a:prstGeom prst="roundRect">
            <a:avLst>
              <a:gd name="adj" fmla="val 5289"/>
            </a:avLst>
          </a:prstGeom>
          <a:solidFill>
            <a:srgbClr val="FFFFFF"/>
          </a:solidFill>
          <a:ln/>
        </p:spPr>
      </p:sp>
      <p:sp>
        <p:nvSpPr>
          <p:cNvPr id="16" name="Shape 12"/>
          <p:cNvSpPr/>
          <p:nvPr/>
        </p:nvSpPr>
        <p:spPr>
          <a:xfrm>
            <a:off x="9640133" y="3143369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17" name="Shape 13"/>
          <p:cNvSpPr/>
          <p:nvPr/>
        </p:nvSpPr>
        <p:spPr>
          <a:xfrm>
            <a:off x="11398032" y="283368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37066"/>
          </a:solidFill>
          <a:ln/>
        </p:spPr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105" y="3003828"/>
            <a:ext cx="272177" cy="340162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9897427" y="3740825"/>
            <a:ext cx="32760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Native Language Leverage</a:t>
            </a:r>
            <a:endParaRPr lang="en-US" sz="2200" dirty="0"/>
          </a:p>
        </p:txBody>
      </p:sp>
      <p:sp>
        <p:nvSpPr>
          <p:cNvPr id="20" name="Text 15"/>
          <p:cNvSpPr/>
          <p:nvPr/>
        </p:nvSpPr>
        <p:spPr>
          <a:xfrm>
            <a:off x="9897427" y="4231243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Using native language data and multi-task learning boosts accented speech recognition performance.</a:t>
            </a:r>
            <a:endParaRPr lang="en-US" sz="1750" dirty="0"/>
          </a:p>
        </p:txBody>
      </p:sp>
      <p:sp>
        <p:nvSpPr>
          <p:cNvPr id="21" name="Text 16"/>
          <p:cNvSpPr/>
          <p:nvPr/>
        </p:nvSpPr>
        <p:spPr>
          <a:xfrm>
            <a:off x="793790" y="61952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These techniques are crucial for building ASR systems that perform consistently across various linguistic backgrounds.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0506"/>
            <a:ext cx="101528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Recent Advances &amp; Experimental Results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352913"/>
            <a:ext cx="13042821" cy="4068128"/>
          </a:xfrm>
          <a:prstGeom prst="roundRect">
            <a:avLst>
              <a:gd name="adj" fmla="val 234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360533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343" y="2504242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Qifusion-Net (2024)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940379" y="2504242"/>
            <a:ext cx="86617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Achieved 17-22% relative Character Error Rate (CER) reduction on multi-accent datasets, demonstrating superior fusion modeling.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3373755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28343" y="3517463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Multi-Accent DNN Models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4940379" y="3517463"/>
            <a:ext cx="86617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Improved Mandarin and English ASR accuracy through accent-specific layers within deep neural networks.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4386977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343" y="4530685"/>
            <a:ext cx="345078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Joint Speech &amp; Accent Recognition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4940379" y="4530685"/>
            <a:ext cx="86617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DNN-HMM framework enables simultaneous, low-latency recognition of speech and accents.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5400199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28343" y="5543907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Multi-Domain Fine-Tuning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4940379" y="5543907"/>
            <a:ext cx="86617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Showed robust out-of-domain performance gains in recognizing French accents, proving adaptability.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93790" y="66761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These breakthroughs highlight the significant progress and potential of deep learning in overcoming accent variability.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3054"/>
            <a:ext cx="78725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Summary and Future Directions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735461"/>
            <a:ext cx="4347567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38695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Deep Learning Impact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4359950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Deep learning has vastly improved multi-accent ASR accuracy.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57" y="2735461"/>
            <a:ext cx="4347567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68171" y="3869531"/>
            <a:ext cx="28917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Effective Combinations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368171" y="4359950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Accent embeddings, multi-task learning, and layer-wise adaptation are key.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924" y="2735461"/>
            <a:ext cx="4347567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38695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Future Outlook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359950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Focus on real-time streaming, unsupervised adaptation, and broader multilingual support.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593062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ultimate goal is to create ASR systems that generalize seamlessly across all global accent variations, fostering truly universal communication.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2025-07-30T05:07:54Z</dcterms:created>
  <dcterms:modified xsi:type="dcterms:W3CDTF">2025-07-30T05:07:54Z</dcterms:modified>
</cp:coreProperties>
</file>