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7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2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9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8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0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4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43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0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6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8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3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7581E-EAFC-4A4E-A45C-BD423980E6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195566-774F-42C8-A80B-128EEA19E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A418-5304-C37B-ADEE-CC7012042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338" y="174536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XGBoost</a:t>
            </a:r>
            <a:r>
              <a:rPr lang="en-US" b="1" dirty="0"/>
              <a:t> Algorithm</a:t>
            </a:r>
            <a:br>
              <a:rPr lang="en-US" b="1" dirty="0"/>
            </a:br>
            <a:r>
              <a:rPr lang="en-US" b="1" dirty="0"/>
              <a:t>for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11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5F2A-4DC7-59E1-E876-654D6641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509"/>
            <a:ext cx="10018713" cy="60222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XGBoost</a:t>
            </a:r>
            <a:r>
              <a:rPr lang="en-US" b="1" dirty="0"/>
              <a:t> Regressor</a:t>
            </a:r>
            <a:endParaRPr lang="en-IN" b="1" dirty="0"/>
          </a:p>
        </p:txBody>
      </p:sp>
      <p:pic>
        <p:nvPicPr>
          <p:cNvPr id="1026" name="Picture 2" descr="A general architecture of XGBoost | Download Scientific Diagram">
            <a:extLst>
              <a:ext uri="{FF2B5EF4-FFF2-40B4-BE49-F238E27FC236}">
                <a16:creationId xmlns:a16="http://schemas.microsoft.com/office/drawing/2014/main" id="{DCD0E442-3532-2515-74FD-C3F5E7121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266825"/>
            <a:ext cx="80962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0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5485-5AF9-C006-743E-B82ACCFB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5516"/>
          </a:xfrm>
        </p:spPr>
        <p:txBody>
          <a:bodyPr/>
          <a:lstStyle/>
          <a:p>
            <a:r>
              <a:rPr lang="en-US" b="1" dirty="0" err="1"/>
              <a:t>XGBoost</a:t>
            </a:r>
            <a:r>
              <a:rPr lang="en-US" b="1" dirty="0"/>
              <a:t> Regressor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2B84-DF70-E6F9-8F83-D2F271AB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4715"/>
            <a:ext cx="10018713" cy="312420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fkGroteskNeue"/>
              </a:rPr>
              <a:t>Supervised learning algorithm that can be used for regression tasks</a:t>
            </a:r>
          </a:p>
          <a:p>
            <a:r>
              <a:rPr lang="en-IN" dirty="0">
                <a:latin typeface="fkGroteskNeue"/>
              </a:rPr>
              <a:t>P</a:t>
            </a:r>
            <a:r>
              <a:rPr lang="en-IN" b="0" i="0" dirty="0">
                <a:effectLst/>
                <a:latin typeface="fkGroteskNeue"/>
              </a:rPr>
              <a:t>redict continuous numerical values</a:t>
            </a:r>
          </a:p>
          <a:p>
            <a:r>
              <a:rPr lang="en-US" dirty="0">
                <a:latin typeface="fkGroteskNeue"/>
              </a:rPr>
              <a:t>B</a:t>
            </a:r>
            <a:r>
              <a:rPr lang="en-US" b="0" i="0" dirty="0">
                <a:effectLst/>
                <a:latin typeface="fkGroteskNeue"/>
              </a:rPr>
              <a:t>uilds an ensemble of decision trees sequentially, with each tree trained to correct the errors of the previous trees</a:t>
            </a:r>
          </a:p>
          <a:p>
            <a:r>
              <a:rPr lang="en-US" u="sng" dirty="0"/>
              <a:t>Final Prediction</a:t>
            </a:r>
            <a:r>
              <a:rPr lang="en-US" dirty="0"/>
              <a:t>: O</a:t>
            </a:r>
            <a:r>
              <a:rPr lang="en-US" b="0" i="0" dirty="0">
                <a:effectLst/>
                <a:latin typeface="fkGroteskNeue"/>
              </a:rPr>
              <a:t>btained by averaging the predictions of all trees in the ensemble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3C0644-6229-3816-05DE-4A73E875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8109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61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fkGroteskNeue</vt:lpstr>
      <vt:lpstr>Parallax</vt:lpstr>
      <vt:lpstr>   XGBoost Algorithm for Regression</vt:lpstr>
      <vt:lpstr>XGBoost Regressor</vt:lpstr>
      <vt:lpstr>XGBoost Regressor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V</dc:creator>
  <cp:lastModifiedBy>Swetha V</cp:lastModifiedBy>
  <cp:revision>4</cp:revision>
  <dcterms:created xsi:type="dcterms:W3CDTF">2025-02-01T16:48:44Z</dcterms:created>
  <dcterms:modified xsi:type="dcterms:W3CDTF">2025-02-16T16:14:10Z</dcterms:modified>
</cp:coreProperties>
</file>